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1"/>
  </p:notesMasterIdLst>
  <p:handoutMasterIdLst>
    <p:handoutMasterId r:id="rId22"/>
  </p:handoutMasterIdLst>
  <p:sldIdLst>
    <p:sldId id="329" r:id="rId2"/>
    <p:sldId id="364" r:id="rId3"/>
    <p:sldId id="353" r:id="rId4"/>
    <p:sldId id="355" r:id="rId5"/>
    <p:sldId id="350" r:id="rId6"/>
    <p:sldId id="351" r:id="rId7"/>
    <p:sldId id="352" r:id="rId8"/>
    <p:sldId id="356" r:id="rId9"/>
    <p:sldId id="359" r:id="rId10"/>
    <p:sldId id="360" r:id="rId11"/>
    <p:sldId id="361" r:id="rId12"/>
    <p:sldId id="357" r:id="rId13"/>
    <p:sldId id="362" r:id="rId14"/>
    <p:sldId id="358" r:id="rId15"/>
    <p:sldId id="363" r:id="rId16"/>
    <p:sldId id="332" r:id="rId17"/>
    <p:sldId id="365" r:id="rId18"/>
    <p:sldId id="291" r:id="rId19"/>
    <p:sldId id="36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96" userDrawn="1">
          <p15:clr>
            <a:srgbClr val="A4A3A4"/>
          </p15:clr>
        </p15:guide>
        <p15:guide id="2" pos="72" userDrawn="1">
          <p15:clr>
            <a:srgbClr val="A4A3A4"/>
          </p15:clr>
        </p15:guide>
        <p15:guide id="3" pos="1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87D3"/>
    <a:srgbClr val="4D7DD3"/>
    <a:srgbClr val="15115B"/>
    <a:srgbClr val="3E3457"/>
    <a:srgbClr val="1B368D"/>
    <a:srgbClr val="4F4E5A"/>
    <a:srgbClr val="F3F3F3"/>
    <a:srgbClr val="F9F9F9"/>
    <a:srgbClr val="E8E8E8"/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43" autoAdjust="0"/>
    <p:restoredTop sz="73801" autoAdjust="0"/>
  </p:normalViewPr>
  <p:slideViewPr>
    <p:cSldViewPr snapToGrid="0">
      <p:cViewPr varScale="1">
        <p:scale>
          <a:sx n="72" d="100"/>
          <a:sy n="72" d="100"/>
        </p:scale>
        <p:origin x="798" y="72"/>
      </p:cViewPr>
      <p:guideLst>
        <p:guide orient="horz" pos="4296"/>
        <p:guide pos="72"/>
        <p:guide pos="19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6"/>
    </p:cViewPr>
  </p:sorterViewPr>
  <p:notesViewPr>
    <p:cSldViewPr snapToGrid="0">
      <p:cViewPr varScale="1">
        <p:scale>
          <a:sx n="55" d="100"/>
          <a:sy n="55" d="100"/>
        </p:scale>
        <p:origin x="202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5582D-5F41-4E20-9437-D4B8D62264AC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491620-5216-49C6-863D-7A2437513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2252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51FD5-6332-4200-AB87-3E98F9B09AFA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147165-D121-4F3D-92F6-BE975E6DB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497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47165-D121-4F3D-92F6-BE975E6DB8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59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47165-D121-4F3D-92F6-BE975E6DB8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07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47165-D121-4F3D-92F6-BE975E6DB8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17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 Concurrent Versions System (CVS) – originally built on the Revision Control System.</a:t>
            </a:r>
            <a:br>
              <a:rPr lang="en-US" dirty="0"/>
            </a:br>
            <a:r>
              <a:rPr lang="en-US" dirty="0"/>
              <a:t>* CVSNT – A cross-platform port of CVS that allows case insensitive file names among other changes.</a:t>
            </a:r>
            <a:br>
              <a:rPr lang="en-US" dirty="0"/>
            </a:br>
            <a:r>
              <a:rPr lang="en-US" dirty="0"/>
              <a:t>* </a:t>
            </a:r>
            <a:r>
              <a:rPr lang="en-US" dirty="0" err="1"/>
              <a:t>OpenCVS</a:t>
            </a:r>
            <a:r>
              <a:rPr lang="en-US" dirty="0"/>
              <a:t> – Compatible with CVS, with emphasis put on security and source code correctness.</a:t>
            </a:r>
            <a:br>
              <a:rPr lang="en-US" dirty="0"/>
            </a:br>
            <a:r>
              <a:rPr lang="en-US" dirty="0"/>
              <a:t>* Subversion – an open source version control tool started in 2000 to be “a compelling replacement for CVS”[1].</a:t>
            </a:r>
            <a:br>
              <a:rPr lang="en-US" dirty="0"/>
            </a:br>
            <a:r>
              <a:rPr lang="en-US" dirty="0"/>
              <a:t>* Vesta – a build system with a versioning file system and support for distributed repositories. Used at Intel for microprocessor design.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47165-D121-4F3D-92F6-BE975E6DB8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589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GNU arch – the original[citation needed]</a:t>
            </a:r>
            <a:br>
              <a:rPr lang="en-US" dirty="0"/>
            </a:br>
            <a:r>
              <a:rPr lang="en-US" dirty="0"/>
              <a:t>* </a:t>
            </a:r>
            <a:r>
              <a:rPr lang="en-US" dirty="0" err="1"/>
              <a:t>ArX</a:t>
            </a:r>
            <a:r>
              <a:rPr lang="en-US" dirty="0"/>
              <a:t> – started as a fork of GNU arch, but has been completely rewritten.</a:t>
            </a:r>
            <a:br>
              <a:rPr lang="en-US" dirty="0"/>
            </a:br>
            <a:r>
              <a:rPr lang="en-US" dirty="0"/>
              <a:t>* Monotone – fully-decentralized in a P2P way.</a:t>
            </a:r>
            <a:br>
              <a:rPr lang="en-US" dirty="0"/>
            </a:br>
            <a:r>
              <a:rPr lang="en-US" dirty="0"/>
              <a:t>* Git – Designed by Linus Torvalds to address the needs of the Linux kernel project</a:t>
            </a:r>
            <a:br>
              <a:rPr lang="en-US" dirty="0"/>
            </a:br>
            <a:r>
              <a:rPr lang="en-US" dirty="0"/>
              <a:t>* Bazaar – written in Python. </a:t>
            </a:r>
            <a:r>
              <a:rPr lang="en-US" dirty="0" err="1"/>
              <a:t>Decentralised</a:t>
            </a:r>
            <a:r>
              <a:rPr lang="en-US" dirty="0"/>
              <a:t>, and aims to be fast and easy to use. Can </a:t>
            </a:r>
            <a:r>
              <a:rPr lang="en-US" dirty="0" err="1"/>
              <a:t>losslessly</a:t>
            </a:r>
            <a:r>
              <a:rPr lang="en-US" dirty="0"/>
              <a:t> import Arch archives.</a:t>
            </a:r>
            <a:br>
              <a:rPr lang="en-US" dirty="0"/>
            </a:br>
            <a:r>
              <a:rPr lang="en-US" dirty="0"/>
              <a:t>* Mercurial – written in Python. </a:t>
            </a:r>
            <a:r>
              <a:rPr lang="en-US" dirty="0" err="1"/>
              <a:t>Decentralised</a:t>
            </a:r>
            <a:r>
              <a:rPr lang="en-US" dirty="0"/>
              <a:t> and aims to be fast, lightweight, portable, and easy to use.</a:t>
            </a:r>
            <a:br>
              <a:rPr lang="en-US" dirty="0"/>
            </a:br>
            <a:r>
              <a:rPr lang="en-US" dirty="0"/>
              <a:t>* </a:t>
            </a:r>
            <a:r>
              <a:rPr lang="en-US" dirty="0" err="1"/>
              <a:t>Codeville</a:t>
            </a:r>
            <a:r>
              <a:rPr lang="en-US" dirty="0"/>
              <a:t> – written in Python, uses an innovative merging algorithm.</a:t>
            </a:r>
          </a:p>
          <a:p>
            <a:r>
              <a:rPr lang="en-US" dirty="0"/>
              <a:t> ARCS – Automated Revision Control System. A front-end to GIT, CVS, Subversion and </a:t>
            </a:r>
            <a:r>
              <a:rPr lang="en-US" dirty="0" err="1"/>
              <a:t>Darcs</a:t>
            </a:r>
            <a:r>
              <a:rPr lang="en-US" dirty="0"/>
              <a:t>. Allowing real-time file-system monitoring, with the aim of simplification of the revision control process.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47165-D121-4F3D-92F6-BE975E6DB8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35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47165-D121-4F3D-92F6-BE975E6DB8B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21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47165-D121-4F3D-92F6-BE975E6DB8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095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nip Same Side Corner Rectangle 65"/>
          <p:cNvSpPr/>
          <p:nvPr userDrawn="1"/>
        </p:nvSpPr>
        <p:spPr>
          <a:xfrm>
            <a:off x="0" y="6468185"/>
            <a:ext cx="12192000" cy="387049"/>
          </a:xfrm>
          <a:prstGeom prst="snip2SameRect">
            <a:avLst>
              <a:gd name="adj1" fmla="val 38226"/>
              <a:gd name="adj2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3"/>
          <p:cNvSpPr>
            <a:spLocks noGrp="1"/>
          </p:cNvSpPr>
          <p:nvPr>
            <p:ph type="title" hasCustomPrompt="1"/>
          </p:nvPr>
        </p:nvSpPr>
        <p:spPr>
          <a:xfrm>
            <a:off x="1" y="325103"/>
            <a:ext cx="12192000" cy="567783"/>
          </a:xfrm>
          <a:prstGeom prst="rect">
            <a:avLst/>
          </a:prstGeom>
        </p:spPr>
        <p:txBody>
          <a:bodyPr/>
          <a:lstStyle>
            <a:lvl1pPr>
              <a:defRPr sz="4000" b="1" baseline="0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Slide Title</a:t>
            </a:r>
            <a:endParaRPr lang="en-CA" dirty="0"/>
          </a:p>
        </p:txBody>
      </p:sp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0" y="1057275"/>
            <a:ext cx="12174584" cy="2694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896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-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7558" y="1146815"/>
            <a:ext cx="11347545" cy="3976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2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 topic</a:t>
            </a:r>
          </a:p>
        </p:txBody>
      </p:sp>
      <p:sp>
        <p:nvSpPr>
          <p:cNvPr id="71" name="Title 3"/>
          <p:cNvSpPr>
            <a:spLocks noGrp="1"/>
          </p:cNvSpPr>
          <p:nvPr userDrawn="1">
            <p:ph type="title" hasCustomPrompt="1"/>
          </p:nvPr>
        </p:nvSpPr>
        <p:spPr>
          <a:xfrm>
            <a:off x="34836" y="325103"/>
            <a:ext cx="12192000" cy="567783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Topic</a:t>
            </a:r>
            <a:endParaRPr lang="en-CA" dirty="0"/>
          </a:p>
        </p:txBody>
      </p:sp>
      <p:grpSp>
        <p:nvGrpSpPr>
          <p:cNvPr id="2" name="Group 1"/>
          <p:cNvGrpSpPr/>
          <p:nvPr userDrawn="1"/>
        </p:nvGrpSpPr>
        <p:grpSpPr>
          <a:xfrm flipH="1">
            <a:off x="0" y="6361207"/>
            <a:ext cx="12192000" cy="504785"/>
            <a:chOff x="0" y="6350448"/>
            <a:chExt cx="9144000" cy="504785"/>
          </a:xfrm>
        </p:grpSpPr>
        <p:sp>
          <p:nvSpPr>
            <p:cNvPr id="72" name="Snip Same Side Corner Rectangle 71"/>
            <p:cNvSpPr/>
            <p:nvPr userDrawn="1"/>
          </p:nvSpPr>
          <p:spPr>
            <a:xfrm>
              <a:off x="0" y="6468184"/>
              <a:ext cx="9144000" cy="387049"/>
            </a:xfrm>
            <a:prstGeom prst="snip2SameRect">
              <a:avLst>
                <a:gd name="adj1" fmla="val 38226"/>
                <a:gd name="adj2" fmla="val 0"/>
              </a:avLst>
            </a:prstGeom>
            <a:solidFill>
              <a:srgbClr val="4D7D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193963" y="6350448"/>
              <a:ext cx="565127" cy="487178"/>
              <a:chOff x="3482236" y="1916181"/>
              <a:chExt cx="1438107" cy="1239747"/>
            </a:xfrm>
          </p:grpSpPr>
          <p:sp>
            <p:nvSpPr>
              <p:cNvPr id="40" name="Hexagon 39"/>
              <p:cNvSpPr/>
              <p:nvPr/>
            </p:nvSpPr>
            <p:spPr>
              <a:xfrm>
                <a:off x="3482236" y="1916181"/>
                <a:ext cx="1438107" cy="1239747"/>
              </a:xfrm>
              <a:prstGeom prst="hexagon">
                <a:avLst/>
              </a:prstGeom>
              <a:solidFill>
                <a:srgbClr val="A9DDF3"/>
              </a:solidFill>
              <a:ln w="12700">
                <a:solidFill>
                  <a:srgbClr val="4B6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1" name="Straight Connector 40"/>
              <p:cNvCxnSpPr>
                <a:stCxn id="40" idx="3"/>
              </p:cNvCxnSpPr>
              <p:nvPr/>
            </p:nvCxnSpPr>
            <p:spPr>
              <a:xfrm flipV="1">
                <a:off x="3482236" y="2536053"/>
                <a:ext cx="842114" cy="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40" idx="5"/>
              </p:cNvCxnSpPr>
              <p:nvPr/>
            </p:nvCxnSpPr>
            <p:spPr>
              <a:xfrm flipH="1">
                <a:off x="4324350" y="1916181"/>
                <a:ext cx="286056" cy="61987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40" idx="1"/>
              </p:cNvCxnSpPr>
              <p:nvPr/>
            </p:nvCxnSpPr>
            <p:spPr>
              <a:xfrm flipH="1" flipV="1">
                <a:off x="4324350" y="2536054"/>
                <a:ext cx="286056" cy="619874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/>
            <p:cNvGrpSpPr/>
            <p:nvPr userDrawn="1"/>
          </p:nvGrpSpPr>
          <p:grpSpPr>
            <a:xfrm>
              <a:off x="640863" y="6415872"/>
              <a:ext cx="489234" cy="421753"/>
              <a:chOff x="3482236" y="1916181"/>
              <a:chExt cx="1438107" cy="1239747"/>
            </a:xfrm>
          </p:grpSpPr>
          <p:sp>
            <p:nvSpPr>
              <p:cNvPr id="75" name="Hexagon 74"/>
              <p:cNvSpPr/>
              <p:nvPr/>
            </p:nvSpPr>
            <p:spPr>
              <a:xfrm>
                <a:off x="3482236" y="1916181"/>
                <a:ext cx="1438107" cy="1239747"/>
              </a:xfrm>
              <a:prstGeom prst="hexagon">
                <a:avLst/>
              </a:prstGeom>
              <a:solidFill>
                <a:srgbClr val="A9DDF3"/>
              </a:solidFill>
              <a:ln w="12700">
                <a:solidFill>
                  <a:srgbClr val="4B6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76" name="Straight Connector 75"/>
              <p:cNvCxnSpPr>
                <a:stCxn id="75" idx="3"/>
              </p:cNvCxnSpPr>
              <p:nvPr/>
            </p:nvCxnSpPr>
            <p:spPr>
              <a:xfrm flipV="1">
                <a:off x="3482236" y="2536053"/>
                <a:ext cx="842114" cy="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75" idx="5"/>
              </p:cNvCxnSpPr>
              <p:nvPr/>
            </p:nvCxnSpPr>
            <p:spPr>
              <a:xfrm flipH="1">
                <a:off x="4324350" y="1916181"/>
                <a:ext cx="286056" cy="61987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>
                <a:stCxn id="75" idx="1"/>
              </p:cNvCxnSpPr>
              <p:nvPr/>
            </p:nvCxnSpPr>
            <p:spPr>
              <a:xfrm flipH="1" flipV="1">
                <a:off x="4324350" y="2536054"/>
                <a:ext cx="286056" cy="619874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/>
            <p:cNvGrpSpPr/>
            <p:nvPr userDrawn="1"/>
          </p:nvGrpSpPr>
          <p:grpSpPr>
            <a:xfrm>
              <a:off x="1018352" y="6459072"/>
              <a:ext cx="439122" cy="378553"/>
              <a:chOff x="3482236" y="1916181"/>
              <a:chExt cx="1438107" cy="1239747"/>
            </a:xfrm>
          </p:grpSpPr>
          <p:sp>
            <p:nvSpPr>
              <p:cNvPr id="80" name="Hexagon 79"/>
              <p:cNvSpPr/>
              <p:nvPr/>
            </p:nvSpPr>
            <p:spPr>
              <a:xfrm>
                <a:off x="3482236" y="1916181"/>
                <a:ext cx="1438107" cy="1239747"/>
              </a:xfrm>
              <a:prstGeom prst="hexagon">
                <a:avLst/>
              </a:prstGeom>
              <a:solidFill>
                <a:srgbClr val="A9DDF3"/>
              </a:solidFill>
              <a:ln w="12700">
                <a:solidFill>
                  <a:srgbClr val="4B6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81" name="Straight Connector 80"/>
              <p:cNvCxnSpPr>
                <a:stCxn id="80" idx="3"/>
              </p:cNvCxnSpPr>
              <p:nvPr/>
            </p:nvCxnSpPr>
            <p:spPr>
              <a:xfrm flipV="1">
                <a:off x="3482236" y="2536053"/>
                <a:ext cx="842114" cy="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>
                <a:stCxn id="80" idx="5"/>
              </p:cNvCxnSpPr>
              <p:nvPr/>
            </p:nvCxnSpPr>
            <p:spPr>
              <a:xfrm flipH="1">
                <a:off x="4324350" y="1916181"/>
                <a:ext cx="286056" cy="61987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>
                <a:stCxn id="80" idx="1"/>
              </p:cNvCxnSpPr>
              <p:nvPr/>
            </p:nvCxnSpPr>
            <p:spPr>
              <a:xfrm flipH="1" flipV="1">
                <a:off x="4324350" y="2536054"/>
                <a:ext cx="286056" cy="619874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oup 83"/>
            <p:cNvGrpSpPr/>
            <p:nvPr userDrawn="1"/>
          </p:nvGrpSpPr>
          <p:grpSpPr>
            <a:xfrm>
              <a:off x="1395165" y="6501284"/>
              <a:ext cx="390156" cy="336341"/>
              <a:chOff x="3482236" y="1916181"/>
              <a:chExt cx="1438107" cy="1239747"/>
            </a:xfrm>
          </p:grpSpPr>
          <p:sp>
            <p:nvSpPr>
              <p:cNvPr id="85" name="Hexagon 84"/>
              <p:cNvSpPr/>
              <p:nvPr/>
            </p:nvSpPr>
            <p:spPr>
              <a:xfrm>
                <a:off x="3482236" y="1916181"/>
                <a:ext cx="1438107" cy="1239747"/>
              </a:xfrm>
              <a:prstGeom prst="hexagon">
                <a:avLst/>
              </a:prstGeom>
              <a:solidFill>
                <a:srgbClr val="A9DDF3"/>
              </a:solidFill>
              <a:ln w="12700">
                <a:solidFill>
                  <a:srgbClr val="4B6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86" name="Straight Connector 85"/>
              <p:cNvCxnSpPr>
                <a:stCxn id="85" idx="3"/>
              </p:cNvCxnSpPr>
              <p:nvPr/>
            </p:nvCxnSpPr>
            <p:spPr>
              <a:xfrm flipV="1">
                <a:off x="3482236" y="2536053"/>
                <a:ext cx="842114" cy="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5" idx="5"/>
              </p:cNvCxnSpPr>
              <p:nvPr/>
            </p:nvCxnSpPr>
            <p:spPr>
              <a:xfrm flipH="1">
                <a:off x="4324350" y="1916181"/>
                <a:ext cx="286056" cy="61987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>
                <a:stCxn id="85" idx="1"/>
              </p:cNvCxnSpPr>
              <p:nvPr/>
            </p:nvCxnSpPr>
            <p:spPr>
              <a:xfrm flipH="1" flipV="1">
                <a:off x="4324350" y="2536054"/>
                <a:ext cx="286056" cy="619874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Group 88"/>
            <p:cNvGrpSpPr/>
            <p:nvPr userDrawn="1"/>
          </p:nvGrpSpPr>
          <p:grpSpPr>
            <a:xfrm>
              <a:off x="1731784" y="6546501"/>
              <a:ext cx="337704" cy="291124"/>
              <a:chOff x="3482236" y="1916181"/>
              <a:chExt cx="1438107" cy="1239747"/>
            </a:xfrm>
          </p:grpSpPr>
          <p:sp>
            <p:nvSpPr>
              <p:cNvPr id="90" name="Hexagon 89"/>
              <p:cNvSpPr/>
              <p:nvPr/>
            </p:nvSpPr>
            <p:spPr>
              <a:xfrm>
                <a:off x="3482236" y="1916181"/>
                <a:ext cx="1438107" cy="1239747"/>
              </a:xfrm>
              <a:prstGeom prst="hexagon">
                <a:avLst/>
              </a:prstGeom>
              <a:solidFill>
                <a:srgbClr val="A9DDF3"/>
              </a:solidFill>
              <a:ln w="12700">
                <a:solidFill>
                  <a:srgbClr val="4B6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1" name="Straight Connector 90"/>
              <p:cNvCxnSpPr>
                <a:stCxn id="90" idx="3"/>
              </p:cNvCxnSpPr>
              <p:nvPr/>
            </p:nvCxnSpPr>
            <p:spPr>
              <a:xfrm flipV="1">
                <a:off x="3482236" y="2536053"/>
                <a:ext cx="842114" cy="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>
                <a:stCxn id="90" idx="5"/>
              </p:cNvCxnSpPr>
              <p:nvPr/>
            </p:nvCxnSpPr>
            <p:spPr>
              <a:xfrm flipH="1">
                <a:off x="4324350" y="1916181"/>
                <a:ext cx="286056" cy="61987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>
                <a:stCxn id="90" idx="1"/>
              </p:cNvCxnSpPr>
              <p:nvPr/>
            </p:nvCxnSpPr>
            <p:spPr>
              <a:xfrm flipH="1" flipV="1">
                <a:off x="4324350" y="2536054"/>
                <a:ext cx="286056" cy="619874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93"/>
            <p:cNvGrpSpPr/>
            <p:nvPr userDrawn="1"/>
          </p:nvGrpSpPr>
          <p:grpSpPr>
            <a:xfrm>
              <a:off x="2038259" y="6585073"/>
              <a:ext cx="292959" cy="252551"/>
              <a:chOff x="3482236" y="1916181"/>
              <a:chExt cx="1438107" cy="1239747"/>
            </a:xfrm>
          </p:grpSpPr>
          <p:sp>
            <p:nvSpPr>
              <p:cNvPr id="95" name="Hexagon 94"/>
              <p:cNvSpPr/>
              <p:nvPr/>
            </p:nvSpPr>
            <p:spPr>
              <a:xfrm>
                <a:off x="3482236" y="1916181"/>
                <a:ext cx="1438107" cy="1239747"/>
              </a:xfrm>
              <a:prstGeom prst="hexagon">
                <a:avLst/>
              </a:prstGeom>
              <a:solidFill>
                <a:srgbClr val="A9DDF3"/>
              </a:solidFill>
              <a:ln w="12700">
                <a:solidFill>
                  <a:srgbClr val="4B6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6" name="Straight Connector 95"/>
              <p:cNvCxnSpPr>
                <a:stCxn id="95" idx="3"/>
              </p:cNvCxnSpPr>
              <p:nvPr/>
            </p:nvCxnSpPr>
            <p:spPr>
              <a:xfrm flipV="1">
                <a:off x="3482236" y="2536053"/>
                <a:ext cx="842114" cy="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>
                <a:stCxn id="95" idx="5"/>
              </p:cNvCxnSpPr>
              <p:nvPr/>
            </p:nvCxnSpPr>
            <p:spPr>
              <a:xfrm flipH="1">
                <a:off x="4324350" y="1916181"/>
                <a:ext cx="286056" cy="61987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>
                <a:stCxn id="95" idx="1"/>
              </p:cNvCxnSpPr>
              <p:nvPr/>
            </p:nvCxnSpPr>
            <p:spPr>
              <a:xfrm flipH="1" flipV="1">
                <a:off x="4324350" y="2536054"/>
                <a:ext cx="286056" cy="619874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Group 98"/>
            <p:cNvGrpSpPr/>
            <p:nvPr userDrawn="1"/>
          </p:nvGrpSpPr>
          <p:grpSpPr>
            <a:xfrm>
              <a:off x="2312707" y="6622431"/>
              <a:ext cx="249624" cy="215193"/>
              <a:chOff x="3482236" y="1916181"/>
              <a:chExt cx="1438107" cy="1239747"/>
            </a:xfrm>
          </p:grpSpPr>
          <p:sp>
            <p:nvSpPr>
              <p:cNvPr id="100" name="Hexagon 99"/>
              <p:cNvSpPr/>
              <p:nvPr/>
            </p:nvSpPr>
            <p:spPr>
              <a:xfrm>
                <a:off x="3482236" y="1916181"/>
                <a:ext cx="1438107" cy="1239747"/>
              </a:xfrm>
              <a:prstGeom prst="hexagon">
                <a:avLst/>
              </a:prstGeom>
              <a:solidFill>
                <a:srgbClr val="A9DDF3"/>
              </a:solidFill>
              <a:ln w="12700">
                <a:solidFill>
                  <a:srgbClr val="4B6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1" name="Straight Connector 100"/>
              <p:cNvCxnSpPr>
                <a:stCxn id="100" idx="3"/>
              </p:cNvCxnSpPr>
              <p:nvPr/>
            </p:nvCxnSpPr>
            <p:spPr>
              <a:xfrm flipV="1">
                <a:off x="3482236" y="2536053"/>
                <a:ext cx="842114" cy="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>
                <a:stCxn id="100" idx="5"/>
              </p:cNvCxnSpPr>
              <p:nvPr/>
            </p:nvCxnSpPr>
            <p:spPr>
              <a:xfrm flipH="1">
                <a:off x="4324350" y="1916181"/>
                <a:ext cx="286056" cy="61987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>
                <a:stCxn id="100" idx="1"/>
              </p:cNvCxnSpPr>
              <p:nvPr/>
            </p:nvCxnSpPr>
            <p:spPr>
              <a:xfrm flipH="1" flipV="1">
                <a:off x="4324350" y="2536054"/>
                <a:ext cx="286056" cy="619874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oup 103"/>
            <p:cNvGrpSpPr/>
            <p:nvPr userDrawn="1"/>
          </p:nvGrpSpPr>
          <p:grpSpPr>
            <a:xfrm>
              <a:off x="2523722" y="6669454"/>
              <a:ext cx="195077" cy="168170"/>
              <a:chOff x="3482236" y="1916181"/>
              <a:chExt cx="1438107" cy="1239747"/>
            </a:xfrm>
          </p:grpSpPr>
          <p:sp>
            <p:nvSpPr>
              <p:cNvPr id="105" name="Hexagon 104"/>
              <p:cNvSpPr/>
              <p:nvPr/>
            </p:nvSpPr>
            <p:spPr>
              <a:xfrm>
                <a:off x="3482236" y="1916181"/>
                <a:ext cx="1438107" cy="1239747"/>
              </a:xfrm>
              <a:prstGeom prst="hexagon">
                <a:avLst/>
              </a:prstGeom>
              <a:solidFill>
                <a:srgbClr val="A9DDF3"/>
              </a:solidFill>
              <a:ln w="12700">
                <a:solidFill>
                  <a:srgbClr val="4B6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6" name="Straight Connector 105"/>
              <p:cNvCxnSpPr>
                <a:stCxn id="105" idx="3"/>
              </p:cNvCxnSpPr>
              <p:nvPr/>
            </p:nvCxnSpPr>
            <p:spPr>
              <a:xfrm flipV="1">
                <a:off x="3482236" y="2536053"/>
                <a:ext cx="842114" cy="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>
                <a:stCxn id="105" idx="5"/>
              </p:cNvCxnSpPr>
              <p:nvPr/>
            </p:nvCxnSpPr>
            <p:spPr>
              <a:xfrm flipH="1">
                <a:off x="4324350" y="1916181"/>
                <a:ext cx="286056" cy="61987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>
                <a:stCxn id="105" idx="1"/>
              </p:cNvCxnSpPr>
              <p:nvPr/>
            </p:nvCxnSpPr>
            <p:spPr>
              <a:xfrm flipH="1" flipV="1">
                <a:off x="4324350" y="2536054"/>
                <a:ext cx="286056" cy="619874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9" name="Content Placeholder 4"/>
          <p:cNvSpPr txBox="1">
            <a:spLocks/>
          </p:cNvSpPr>
          <p:nvPr userDrawn="1"/>
        </p:nvSpPr>
        <p:spPr>
          <a:xfrm>
            <a:off x="355600" y="1502366"/>
            <a:ext cx="11503891" cy="4270403"/>
          </a:xfrm>
          <a:prstGeom prst="rect">
            <a:avLst/>
          </a:prstGeom>
          <a:effectLst/>
          <a:sp3d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AU" sz="1200" dirty="0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14781" y="1568947"/>
            <a:ext cx="11334824" cy="478014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sz="1600"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 sz="1400"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50" name="Straight Connector 49"/>
          <p:cNvCxnSpPr/>
          <p:nvPr userDrawn="1"/>
        </p:nvCxnSpPr>
        <p:spPr>
          <a:xfrm flipV="1">
            <a:off x="0" y="1057275"/>
            <a:ext cx="12174584" cy="2694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19776590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-Option1-HeadingUnderSub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7558" y="1146815"/>
            <a:ext cx="11623523" cy="3976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2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 topic</a:t>
            </a:r>
          </a:p>
        </p:txBody>
      </p:sp>
      <p:sp>
        <p:nvSpPr>
          <p:cNvPr id="71" name="Title 3"/>
          <p:cNvSpPr>
            <a:spLocks noGrp="1"/>
          </p:cNvSpPr>
          <p:nvPr userDrawn="1">
            <p:ph type="title" hasCustomPrompt="1"/>
          </p:nvPr>
        </p:nvSpPr>
        <p:spPr>
          <a:xfrm>
            <a:off x="34836" y="325103"/>
            <a:ext cx="12192000" cy="567783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Topic</a:t>
            </a:r>
            <a:endParaRPr lang="en-CA" dirty="0"/>
          </a:p>
        </p:txBody>
      </p:sp>
      <p:grpSp>
        <p:nvGrpSpPr>
          <p:cNvPr id="2" name="Group 1"/>
          <p:cNvGrpSpPr/>
          <p:nvPr userDrawn="1"/>
        </p:nvGrpSpPr>
        <p:grpSpPr>
          <a:xfrm flipH="1">
            <a:off x="0" y="6361207"/>
            <a:ext cx="12192000" cy="504785"/>
            <a:chOff x="0" y="6350448"/>
            <a:chExt cx="9144000" cy="504785"/>
          </a:xfrm>
        </p:grpSpPr>
        <p:sp>
          <p:nvSpPr>
            <p:cNvPr id="72" name="Snip Same Side Corner Rectangle 71"/>
            <p:cNvSpPr/>
            <p:nvPr userDrawn="1"/>
          </p:nvSpPr>
          <p:spPr>
            <a:xfrm>
              <a:off x="0" y="6468184"/>
              <a:ext cx="9144000" cy="387049"/>
            </a:xfrm>
            <a:prstGeom prst="snip2SameRect">
              <a:avLst>
                <a:gd name="adj1" fmla="val 38226"/>
                <a:gd name="adj2" fmla="val 0"/>
              </a:avLst>
            </a:prstGeom>
            <a:solidFill>
              <a:srgbClr val="4D7D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193963" y="6350448"/>
              <a:ext cx="565127" cy="487178"/>
              <a:chOff x="3482236" y="1916181"/>
              <a:chExt cx="1438107" cy="1239747"/>
            </a:xfrm>
          </p:grpSpPr>
          <p:sp>
            <p:nvSpPr>
              <p:cNvPr id="40" name="Hexagon 39"/>
              <p:cNvSpPr/>
              <p:nvPr/>
            </p:nvSpPr>
            <p:spPr>
              <a:xfrm>
                <a:off x="3482236" y="1916181"/>
                <a:ext cx="1438107" cy="1239747"/>
              </a:xfrm>
              <a:prstGeom prst="hexagon">
                <a:avLst/>
              </a:prstGeom>
              <a:solidFill>
                <a:srgbClr val="A9DDF3"/>
              </a:solidFill>
              <a:ln w="12700">
                <a:solidFill>
                  <a:srgbClr val="4B6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1" name="Straight Connector 40"/>
              <p:cNvCxnSpPr>
                <a:stCxn id="40" idx="3"/>
              </p:cNvCxnSpPr>
              <p:nvPr/>
            </p:nvCxnSpPr>
            <p:spPr>
              <a:xfrm flipV="1">
                <a:off x="3482236" y="2536053"/>
                <a:ext cx="842114" cy="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40" idx="5"/>
              </p:cNvCxnSpPr>
              <p:nvPr/>
            </p:nvCxnSpPr>
            <p:spPr>
              <a:xfrm flipH="1">
                <a:off x="4324350" y="1916181"/>
                <a:ext cx="286056" cy="61987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40" idx="1"/>
              </p:cNvCxnSpPr>
              <p:nvPr/>
            </p:nvCxnSpPr>
            <p:spPr>
              <a:xfrm flipH="1" flipV="1">
                <a:off x="4324350" y="2536054"/>
                <a:ext cx="286056" cy="619874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/>
            <p:cNvGrpSpPr/>
            <p:nvPr userDrawn="1"/>
          </p:nvGrpSpPr>
          <p:grpSpPr>
            <a:xfrm>
              <a:off x="640863" y="6415872"/>
              <a:ext cx="489234" cy="421753"/>
              <a:chOff x="3482236" y="1916181"/>
              <a:chExt cx="1438107" cy="1239747"/>
            </a:xfrm>
          </p:grpSpPr>
          <p:sp>
            <p:nvSpPr>
              <p:cNvPr id="75" name="Hexagon 74"/>
              <p:cNvSpPr/>
              <p:nvPr/>
            </p:nvSpPr>
            <p:spPr>
              <a:xfrm>
                <a:off x="3482236" y="1916181"/>
                <a:ext cx="1438107" cy="1239747"/>
              </a:xfrm>
              <a:prstGeom prst="hexagon">
                <a:avLst/>
              </a:prstGeom>
              <a:solidFill>
                <a:srgbClr val="A9DDF3"/>
              </a:solidFill>
              <a:ln w="12700">
                <a:solidFill>
                  <a:srgbClr val="4B6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76" name="Straight Connector 75"/>
              <p:cNvCxnSpPr>
                <a:stCxn id="75" idx="3"/>
              </p:cNvCxnSpPr>
              <p:nvPr/>
            </p:nvCxnSpPr>
            <p:spPr>
              <a:xfrm flipV="1">
                <a:off x="3482236" y="2536053"/>
                <a:ext cx="842114" cy="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75" idx="5"/>
              </p:cNvCxnSpPr>
              <p:nvPr/>
            </p:nvCxnSpPr>
            <p:spPr>
              <a:xfrm flipH="1">
                <a:off x="4324350" y="1916181"/>
                <a:ext cx="286056" cy="61987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>
                <a:stCxn id="75" idx="1"/>
              </p:cNvCxnSpPr>
              <p:nvPr/>
            </p:nvCxnSpPr>
            <p:spPr>
              <a:xfrm flipH="1" flipV="1">
                <a:off x="4324350" y="2536054"/>
                <a:ext cx="286056" cy="619874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/>
            <p:cNvGrpSpPr/>
            <p:nvPr userDrawn="1"/>
          </p:nvGrpSpPr>
          <p:grpSpPr>
            <a:xfrm>
              <a:off x="1018352" y="6459072"/>
              <a:ext cx="439122" cy="378553"/>
              <a:chOff x="3482236" y="1916181"/>
              <a:chExt cx="1438107" cy="1239747"/>
            </a:xfrm>
          </p:grpSpPr>
          <p:sp>
            <p:nvSpPr>
              <p:cNvPr id="80" name="Hexagon 79"/>
              <p:cNvSpPr/>
              <p:nvPr/>
            </p:nvSpPr>
            <p:spPr>
              <a:xfrm>
                <a:off x="3482236" y="1916181"/>
                <a:ext cx="1438107" cy="1239747"/>
              </a:xfrm>
              <a:prstGeom prst="hexagon">
                <a:avLst/>
              </a:prstGeom>
              <a:solidFill>
                <a:srgbClr val="A9DDF3"/>
              </a:solidFill>
              <a:ln w="12700">
                <a:solidFill>
                  <a:srgbClr val="4B6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81" name="Straight Connector 80"/>
              <p:cNvCxnSpPr>
                <a:stCxn id="80" idx="3"/>
              </p:cNvCxnSpPr>
              <p:nvPr/>
            </p:nvCxnSpPr>
            <p:spPr>
              <a:xfrm flipV="1">
                <a:off x="3482236" y="2536053"/>
                <a:ext cx="842114" cy="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>
                <a:stCxn id="80" idx="5"/>
              </p:cNvCxnSpPr>
              <p:nvPr/>
            </p:nvCxnSpPr>
            <p:spPr>
              <a:xfrm flipH="1">
                <a:off x="4324350" y="1916181"/>
                <a:ext cx="286056" cy="61987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>
                <a:stCxn id="80" idx="1"/>
              </p:cNvCxnSpPr>
              <p:nvPr/>
            </p:nvCxnSpPr>
            <p:spPr>
              <a:xfrm flipH="1" flipV="1">
                <a:off x="4324350" y="2536054"/>
                <a:ext cx="286056" cy="619874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oup 83"/>
            <p:cNvGrpSpPr/>
            <p:nvPr userDrawn="1"/>
          </p:nvGrpSpPr>
          <p:grpSpPr>
            <a:xfrm>
              <a:off x="1395165" y="6501284"/>
              <a:ext cx="390156" cy="336341"/>
              <a:chOff x="3482236" y="1916181"/>
              <a:chExt cx="1438107" cy="1239747"/>
            </a:xfrm>
          </p:grpSpPr>
          <p:sp>
            <p:nvSpPr>
              <p:cNvPr id="85" name="Hexagon 84"/>
              <p:cNvSpPr/>
              <p:nvPr/>
            </p:nvSpPr>
            <p:spPr>
              <a:xfrm>
                <a:off x="3482236" y="1916181"/>
                <a:ext cx="1438107" cy="1239747"/>
              </a:xfrm>
              <a:prstGeom prst="hexagon">
                <a:avLst/>
              </a:prstGeom>
              <a:solidFill>
                <a:srgbClr val="A9DDF3"/>
              </a:solidFill>
              <a:ln w="12700">
                <a:solidFill>
                  <a:srgbClr val="4B6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86" name="Straight Connector 85"/>
              <p:cNvCxnSpPr>
                <a:stCxn id="85" idx="3"/>
              </p:cNvCxnSpPr>
              <p:nvPr/>
            </p:nvCxnSpPr>
            <p:spPr>
              <a:xfrm flipV="1">
                <a:off x="3482236" y="2536053"/>
                <a:ext cx="842114" cy="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5" idx="5"/>
              </p:cNvCxnSpPr>
              <p:nvPr/>
            </p:nvCxnSpPr>
            <p:spPr>
              <a:xfrm flipH="1">
                <a:off x="4324350" y="1916181"/>
                <a:ext cx="286056" cy="61987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>
                <a:stCxn id="85" idx="1"/>
              </p:cNvCxnSpPr>
              <p:nvPr/>
            </p:nvCxnSpPr>
            <p:spPr>
              <a:xfrm flipH="1" flipV="1">
                <a:off x="4324350" y="2536054"/>
                <a:ext cx="286056" cy="619874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Group 88"/>
            <p:cNvGrpSpPr/>
            <p:nvPr userDrawn="1"/>
          </p:nvGrpSpPr>
          <p:grpSpPr>
            <a:xfrm>
              <a:off x="1731784" y="6546501"/>
              <a:ext cx="337704" cy="291124"/>
              <a:chOff x="3482236" y="1916181"/>
              <a:chExt cx="1438107" cy="1239747"/>
            </a:xfrm>
          </p:grpSpPr>
          <p:sp>
            <p:nvSpPr>
              <p:cNvPr id="90" name="Hexagon 89"/>
              <p:cNvSpPr/>
              <p:nvPr/>
            </p:nvSpPr>
            <p:spPr>
              <a:xfrm>
                <a:off x="3482236" y="1916181"/>
                <a:ext cx="1438107" cy="1239747"/>
              </a:xfrm>
              <a:prstGeom prst="hexagon">
                <a:avLst/>
              </a:prstGeom>
              <a:solidFill>
                <a:srgbClr val="A9DDF3"/>
              </a:solidFill>
              <a:ln w="12700">
                <a:solidFill>
                  <a:srgbClr val="4B6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1" name="Straight Connector 90"/>
              <p:cNvCxnSpPr>
                <a:stCxn id="90" idx="3"/>
              </p:cNvCxnSpPr>
              <p:nvPr/>
            </p:nvCxnSpPr>
            <p:spPr>
              <a:xfrm flipV="1">
                <a:off x="3482236" y="2536053"/>
                <a:ext cx="842114" cy="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>
                <a:stCxn id="90" idx="5"/>
              </p:cNvCxnSpPr>
              <p:nvPr/>
            </p:nvCxnSpPr>
            <p:spPr>
              <a:xfrm flipH="1">
                <a:off x="4324350" y="1916181"/>
                <a:ext cx="286056" cy="61987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>
                <a:stCxn id="90" idx="1"/>
              </p:cNvCxnSpPr>
              <p:nvPr/>
            </p:nvCxnSpPr>
            <p:spPr>
              <a:xfrm flipH="1" flipV="1">
                <a:off x="4324350" y="2536054"/>
                <a:ext cx="286056" cy="619874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93"/>
            <p:cNvGrpSpPr/>
            <p:nvPr userDrawn="1"/>
          </p:nvGrpSpPr>
          <p:grpSpPr>
            <a:xfrm>
              <a:off x="2038259" y="6585073"/>
              <a:ext cx="292959" cy="252551"/>
              <a:chOff x="3482236" y="1916181"/>
              <a:chExt cx="1438107" cy="1239747"/>
            </a:xfrm>
          </p:grpSpPr>
          <p:sp>
            <p:nvSpPr>
              <p:cNvPr id="95" name="Hexagon 94"/>
              <p:cNvSpPr/>
              <p:nvPr/>
            </p:nvSpPr>
            <p:spPr>
              <a:xfrm>
                <a:off x="3482236" y="1916181"/>
                <a:ext cx="1438107" cy="1239747"/>
              </a:xfrm>
              <a:prstGeom prst="hexagon">
                <a:avLst/>
              </a:prstGeom>
              <a:solidFill>
                <a:srgbClr val="A9DDF3"/>
              </a:solidFill>
              <a:ln w="12700">
                <a:solidFill>
                  <a:srgbClr val="4B6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6" name="Straight Connector 95"/>
              <p:cNvCxnSpPr>
                <a:stCxn id="95" idx="3"/>
              </p:cNvCxnSpPr>
              <p:nvPr/>
            </p:nvCxnSpPr>
            <p:spPr>
              <a:xfrm flipV="1">
                <a:off x="3482236" y="2536053"/>
                <a:ext cx="842114" cy="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>
                <a:stCxn id="95" idx="5"/>
              </p:cNvCxnSpPr>
              <p:nvPr/>
            </p:nvCxnSpPr>
            <p:spPr>
              <a:xfrm flipH="1">
                <a:off x="4324350" y="1916181"/>
                <a:ext cx="286056" cy="61987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>
                <a:stCxn id="95" idx="1"/>
              </p:cNvCxnSpPr>
              <p:nvPr/>
            </p:nvCxnSpPr>
            <p:spPr>
              <a:xfrm flipH="1" flipV="1">
                <a:off x="4324350" y="2536054"/>
                <a:ext cx="286056" cy="619874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Group 98"/>
            <p:cNvGrpSpPr/>
            <p:nvPr userDrawn="1"/>
          </p:nvGrpSpPr>
          <p:grpSpPr>
            <a:xfrm>
              <a:off x="2312707" y="6622431"/>
              <a:ext cx="249624" cy="215193"/>
              <a:chOff x="3482236" y="1916181"/>
              <a:chExt cx="1438107" cy="1239747"/>
            </a:xfrm>
          </p:grpSpPr>
          <p:sp>
            <p:nvSpPr>
              <p:cNvPr id="100" name="Hexagon 99"/>
              <p:cNvSpPr/>
              <p:nvPr/>
            </p:nvSpPr>
            <p:spPr>
              <a:xfrm>
                <a:off x="3482236" y="1916181"/>
                <a:ext cx="1438107" cy="1239747"/>
              </a:xfrm>
              <a:prstGeom prst="hexagon">
                <a:avLst/>
              </a:prstGeom>
              <a:solidFill>
                <a:srgbClr val="A9DDF3"/>
              </a:solidFill>
              <a:ln w="12700">
                <a:solidFill>
                  <a:srgbClr val="4B6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1" name="Straight Connector 100"/>
              <p:cNvCxnSpPr>
                <a:stCxn id="100" idx="3"/>
              </p:cNvCxnSpPr>
              <p:nvPr/>
            </p:nvCxnSpPr>
            <p:spPr>
              <a:xfrm flipV="1">
                <a:off x="3482236" y="2536053"/>
                <a:ext cx="842114" cy="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>
                <a:stCxn id="100" idx="5"/>
              </p:cNvCxnSpPr>
              <p:nvPr/>
            </p:nvCxnSpPr>
            <p:spPr>
              <a:xfrm flipH="1">
                <a:off x="4324350" y="1916181"/>
                <a:ext cx="286056" cy="61987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>
                <a:stCxn id="100" idx="1"/>
              </p:cNvCxnSpPr>
              <p:nvPr/>
            </p:nvCxnSpPr>
            <p:spPr>
              <a:xfrm flipH="1" flipV="1">
                <a:off x="4324350" y="2536054"/>
                <a:ext cx="286056" cy="619874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oup 103"/>
            <p:cNvGrpSpPr/>
            <p:nvPr userDrawn="1"/>
          </p:nvGrpSpPr>
          <p:grpSpPr>
            <a:xfrm>
              <a:off x="2523722" y="6669454"/>
              <a:ext cx="195077" cy="168170"/>
              <a:chOff x="3482236" y="1916181"/>
              <a:chExt cx="1438107" cy="1239747"/>
            </a:xfrm>
          </p:grpSpPr>
          <p:sp>
            <p:nvSpPr>
              <p:cNvPr id="105" name="Hexagon 104"/>
              <p:cNvSpPr/>
              <p:nvPr/>
            </p:nvSpPr>
            <p:spPr>
              <a:xfrm>
                <a:off x="3482236" y="1916181"/>
                <a:ext cx="1438107" cy="1239747"/>
              </a:xfrm>
              <a:prstGeom prst="hexagon">
                <a:avLst/>
              </a:prstGeom>
              <a:solidFill>
                <a:srgbClr val="A9DDF3"/>
              </a:solidFill>
              <a:ln w="12700">
                <a:solidFill>
                  <a:srgbClr val="4B6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6" name="Straight Connector 105"/>
              <p:cNvCxnSpPr>
                <a:stCxn id="105" idx="3"/>
              </p:cNvCxnSpPr>
              <p:nvPr/>
            </p:nvCxnSpPr>
            <p:spPr>
              <a:xfrm flipV="1">
                <a:off x="3482236" y="2536053"/>
                <a:ext cx="842114" cy="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>
                <a:stCxn id="105" idx="5"/>
              </p:cNvCxnSpPr>
              <p:nvPr/>
            </p:nvCxnSpPr>
            <p:spPr>
              <a:xfrm flipH="1">
                <a:off x="4324350" y="1916181"/>
                <a:ext cx="286056" cy="61987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>
                <a:stCxn id="105" idx="1"/>
              </p:cNvCxnSpPr>
              <p:nvPr/>
            </p:nvCxnSpPr>
            <p:spPr>
              <a:xfrm flipH="1" flipV="1">
                <a:off x="4324350" y="2536054"/>
                <a:ext cx="286056" cy="619874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14780" y="1996689"/>
            <a:ext cx="11610493" cy="4311461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sz="1600"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 sz="1400"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50" name="Straight Connector 49"/>
          <p:cNvCxnSpPr/>
          <p:nvPr userDrawn="1"/>
        </p:nvCxnSpPr>
        <p:spPr>
          <a:xfrm flipV="1">
            <a:off x="0" y="1057275"/>
            <a:ext cx="12174584" cy="2694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  <p:sp>
        <p:nvSpPr>
          <p:cNvPr id="52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209086" y="1569484"/>
            <a:ext cx="11623523" cy="3976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0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Heading under sub-topic</a:t>
            </a:r>
          </a:p>
        </p:txBody>
      </p:sp>
    </p:spTree>
    <p:extLst>
      <p:ext uri="{BB962C8B-B14F-4D97-AF65-F5344CB8AC3E}">
        <p14:creationId xmlns:p14="http://schemas.microsoft.com/office/powerpoint/2010/main" val="389502253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-Op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l="16218"/>
          <a:stretch/>
        </p:blipFill>
        <p:spPr>
          <a:xfrm>
            <a:off x="0" y="6060013"/>
            <a:ext cx="12195879" cy="800100"/>
          </a:xfrm>
          <a:prstGeom prst="rect">
            <a:avLst/>
          </a:prstGeom>
        </p:spPr>
      </p:pic>
      <p:sp>
        <p:nvSpPr>
          <p:cNvPr id="129" name="Title 3"/>
          <p:cNvSpPr>
            <a:spLocks noGrp="1"/>
          </p:cNvSpPr>
          <p:nvPr userDrawn="1">
            <p:ph type="title" hasCustomPrompt="1"/>
          </p:nvPr>
        </p:nvSpPr>
        <p:spPr>
          <a:xfrm>
            <a:off x="34836" y="325103"/>
            <a:ext cx="12192000" cy="567783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Topic</a:t>
            </a:r>
            <a:endParaRPr lang="en-CA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7558" y="1146815"/>
            <a:ext cx="11347545" cy="3976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2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 topic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214781" y="1568947"/>
            <a:ext cx="11334824" cy="446377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sz="1600"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 sz="1400"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0" y="1057275"/>
            <a:ext cx="12174584" cy="2694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534273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-Option2-HeadingUnderSub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l="16218"/>
          <a:stretch/>
        </p:blipFill>
        <p:spPr>
          <a:xfrm>
            <a:off x="0" y="6060013"/>
            <a:ext cx="12195879" cy="800100"/>
          </a:xfrm>
          <a:prstGeom prst="rect">
            <a:avLst/>
          </a:prstGeom>
        </p:spPr>
      </p:pic>
      <p:sp>
        <p:nvSpPr>
          <p:cNvPr id="129" name="Title 3"/>
          <p:cNvSpPr>
            <a:spLocks noGrp="1"/>
          </p:cNvSpPr>
          <p:nvPr userDrawn="1">
            <p:ph type="title" hasCustomPrompt="1"/>
          </p:nvPr>
        </p:nvSpPr>
        <p:spPr>
          <a:xfrm>
            <a:off x="34836" y="325103"/>
            <a:ext cx="12192000" cy="567783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Topic</a:t>
            </a:r>
            <a:endParaRPr lang="en-CA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7558" y="1146815"/>
            <a:ext cx="11611403" cy="3976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2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 topic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214781" y="1992027"/>
            <a:ext cx="11604180" cy="402704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sz="1600"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 sz="1400"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0" y="1057275"/>
            <a:ext cx="12174584" cy="2694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209086" y="1569484"/>
            <a:ext cx="11609875" cy="3976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0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Heading under sub-topic</a:t>
            </a:r>
          </a:p>
        </p:txBody>
      </p:sp>
    </p:spTree>
    <p:extLst>
      <p:ext uri="{BB962C8B-B14F-4D97-AF65-F5344CB8AC3E}">
        <p14:creationId xmlns:p14="http://schemas.microsoft.com/office/powerpoint/2010/main" val="32259979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- Knowledge Che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1" y="325103"/>
            <a:ext cx="12192000" cy="567783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CA" dirty="0"/>
              <a:t>Knowledge Checks</a:t>
            </a:r>
          </a:p>
        </p:txBody>
      </p:sp>
      <p:sp>
        <p:nvSpPr>
          <p:cNvPr id="12" name="Snip Same Side Corner Rectangle 11"/>
          <p:cNvSpPr/>
          <p:nvPr userDrawn="1"/>
        </p:nvSpPr>
        <p:spPr>
          <a:xfrm>
            <a:off x="0" y="6468185"/>
            <a:ext cx="12192000" cy="387049"/>
          </a:xfrm>
          <a:prstGeom prst="snip2SameRect">
            <a:avLst>
              <a:gd name="adj1" fmla="val 38226"/>
              <a:gd name="adj2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1061700" y="1544468"/>
            <a:ext cx="844625" cy="1229035"/>
            <a:chOff x="8033725" y="1162759"/>
            <a:chExt cx="913268" cy="1749363"/>
          </a:xfrm>
        </p:grpSpPr>
        <p:pic>
          <p:nvPicPr>
            <p:cNvPr id="20" name="Picture 19" descr="Light Bulb_PC [Converted]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33725" y="1162759"/>
              <a:ext cx="884468" cy="1426204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1" name="Picture 1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4742" y="2629280"/>
              <a:ext cx="902251" cy="282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8" name="Straight Connector 7"/>
          <p:cNvCxnSpPr/>
          <p:nvPr userDrawn="1"/>
        </p:nvCxnSpPr>
        <p:spPr>
          <a:xfrm flipV="1">
            <a:off x="0" y="1057275"/>
            <a:ext cx="12174584" cy="2694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7559" y="1146815"/>
            <a:ext cx="10469149" cy="3976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2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Type of questionnaire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214781" y="1568947"/>
            <a:ext cx="10474627" cy="48432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>
                    <a:lumMod val="75000"/>
                  </a:schemeClr>
                </a:solidFill>
              </a:defRPr>
            </a:lvl1pPr>
            <a:lvl2pPr marL="457200" marR="0" indent="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800" baseline="0"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 sz="1400"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&lt;Question&gt;</a:t>
            </a:r>
          </a:p>
          <a:p>
            <a:pPr lvl="1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15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74996397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- Qui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1" y="325103"/>
            <a:ext cx="12192000" cy="567783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Quiz</a:t>
            </a:r>
            <a:endParaRPr lang="en-CA" dirty="0"/>
          </a:p>
        </p:txBody>
      </p:sp>
      <p:sp>
        <p:nvSpPr>
          <p:cNvPr id="12" name="Snip Same Side Corner Rectangle 11"/>
          <p:cNvSpPr/>
          <p:nvPr userDrawn="1"/>
        </p:nvSpPr>
        <p:spPr>
          <a:xfrm>
            <a:off x="0" y="6468185"/>
            <a:ext cx="12192000" cy="387049"/>
          </a:xfrm>
          <a:prstGeom prst="snip2SameRect">
            <a:avLst>
              <a:gd name="adj1" fmla="val 38226"/>
              <a:gd name="adj2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0706100" y="1601900"/>
            <a:ext cx="1384524" cy="1420700"/>
            <a:chOff x="7689774" y="1349325"/>
            <a:chExt cx="1272001" cy="1510852"/>
          </a:xfrm>
        </p:grpSpPr>
        <p:grpSp>
          <p:nvGrpSpPr>
            <p:cNvPr id="7" name="Group 6"/>
            <p:cNvGrpSpPr/>
            <p:nvPr/>
          </p:nvGrpSpPr>
          <p:grpSpPr>
            <a:xfrm>
              <a:off x="7689774" y="1349325"/>
              <a:ext cx="1272001" cy="1047003"/>
              <a:chOff x="6400800" y="1856101"/>
              <a:chExt cx="1272001" cy="1047003"/>
            </a:xfrm>
          </p:grpSpPr>
          <p:grpSp>
            <p:nvGrpSpPr>
              <p:cNvPr id="9" name="Group 8"/>
              <p:cNvGrpSpPr/>
              <p:nvPr/>
            </p:nvGrpSpPr>
            <p:grpSpPr>
              <a:xfrm rot="20240561">
                <a:off x="6732529" y="1887201"/>
                <a:ext cx="940272" cy="940272"/>
                <a:chOff x="7090036" y="1856101"/>
                <a:chExt cx="940272" cy="940272"/>
              </a:xfrm>
            </p:grpSpPr>
            <p:sp>
              <p:nvSpPr>
                <p:cNvPr id="20" name="Freeform 112"/>
                <p:cNvSpPr>
                  <a:spLocks/>
                </p:cNvSpPr>
                <p:nvPr/>
              </p:nvSpPr>
              <p:spPr bwMode="auto">
                <a:xfrm>
                  <a:off x="7455978" y="1856101"/>
                  <a:ext cx="574330" cy="579409"/>
                </a:xfrm>
                <a:custGeom>
                  <a:avLst/>
                  <a:gdLst>
                    <a:gd name="T0" fmla="*/ 491 w 574"/>
                    <a:gd name="T1" fmla="*/ 83 h 580"/>
                    <a:gd name="T2" fmla="*/ 346 w 574"/>
                    <a:gd name="T3" fmla="*/ 0 h 580"/>
                    <a:gd name="T4" fmla="*/ 186 w 574"/>
                    <a:gd name="T5" fmla="*/ 171 h 580"/>
                    <a:gd name="T6" fmla="*/ 122 w 574"/>
                    <a:gd name="T7" fmla="*/ 238 h 580"/>
                    <a:gd name="T8" fmla="*/ 35 w 574"/>
                    <a:gd name="T9" fmla="*/ 332 h 580"/>
                    <a:gd name="T10" fmla="*/ 6 w 574"/>
                    <a:gd name="T11" fmla="*/ 387 h 580"/>
                    <a:gd name="T12" fmla="*/ 35 w 574"/>
                    <a:gd name="T13" fmla="*/ 480 h 580"/>
                    <a:gd name="T14" fmla="*/ 59 w 574"/>
                    <a:gd name="T15" fmla="*/ 504 h 580"/>
                    <a:gd name="T16" fmla="*/ 94 w 574"/>
                    <a:gd name="T17" fmla="*/ 540 h 580"/>
                    <a:gd name="T18" fmla="*/ 242 w 574"/>
                    <a:gd name="T19" fmla="*/ 540 h 580"/>
                    <a:gd name="T20" fmla="*/ 265 w 574"/>
                    <a:gd name="T21" fmla="*/ 518 h 580"/>
                    <a:gd name="T22" fmla="*/ 333 w 574"/>
                    <a:gd name="T23" fmla="*/ 455 h 580"/>
                    <a:gd name="T24" fmla="*/ 393 w 574"/>
                    <a:gd name="T25" fmla="*/ 399 h 580"/>
                    <a:gd name="T26" fmla="*/ 405 w 574"/>
                    <a:gd name="T27" fmla="*/ 387 h 580"/>
                    <a:gd name="T28" fmla="*/ 424 w 574"/>
                    <a:gd name="T29" fmla="*/ 369 h 580"/>
                    <a:gd name="T30" fmla="*/ 574 w 574"/>
                    <a:gd name="T31" fmla="*/ 228 h 580"/>
                    <a:gd name="T32" fmla="*/ 491 w 574"/>
                    <a:gd name="T33" fmla="*/ 83 h 5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4" h="580">
                      <a:moveTo>
                        <a:pt x="491" y="83"/>
                      </a:moveTo>
                      <a:cubicBezTo>
                        <a:pt x="448" y="40"/>
                        <a:pt x="397" y="12"/>
                        <a:pt x="346" y="0"/>
                      </a:cubicBezTo>
                      <a:cubicBezTo>
                        <a:pt x="186" y="171"/>
                        <a:pt x="186" y="171"/>
                        <a:pt x="186" y="171"/>
                      </a:cubicBezTo>
                      <a:cubicBezTo>
                        <a:pt x="122" y="238"/>
                        <a:pt x="122" y="238"/>
                        <a:pt x="122" y="238"/>
                      </a:cubicBezTo>
                      <a:cubicBezTo>
                        <a:pt x="35" y="332"/>
                        <a:pt x="35" y="332"/>
                        <a:pt x="35" y="332"/>
                      </a:cubicBezTo>
                      <a:cubicBezTo>
                        <a:pt x="19" y="348"/>
                        <a:pt x="10" y="367"/>
                        <a:pt x="6" y="387"/>
                      </a:cubicBezTo>
                      <a:cubicBezTo>
                        <a:pt x="0" y="419"/>
                        <a:pt x="9" y="455"/>
                        <a:pt x="35" y="480"/>
                      </a:cubicBezTo>
                      <a:cubicBezTo>
                        <a:pt x="59" y="504"/>
                        <a:pt x="59" y="504"/>
                        <a:pt x="59" y="504"/>
                      </a:cubicBezTo>
                      <a:cubicBezTo>
                        <a:pt x="94" y="540"/>
                        <a:pt x="94" y="540"/>
                        <a:pt x="94" y="540"/>
                      </a:cubicBezTo>
                      <a:cubicBezTo>
                        <a:pt x="135" y="580"/>
                        <a:pt x="201" y="580"/>
                        <a:pt x="242" y="540"/>
                      </a:cubicBezTo>
                      <a:cubicBezTo>
                        <a:pt x="265" y="518"/>
                        <a:pt x="265" y="518"/>
                        <a:pt x="265" y="518"/>
                      </a:cubicBezTo>
                      <a:cubicBezTo>
                        <a:pt x="333" y="455"/>
                        <a:pt x="333" y="455"/>
                        <a:pt x="333" y="455"/>
                      </a:cubicBezTo>
                      <a:cubicBezTo>
                        <a:pt x="393" y="399"/>
                        <a:pt x="393" y="399"/>
                        <a:pt x="393" y="399"/>
                      </a:cubicBezTo>
                      <a:cubicBezTo>
                        <a:pt x="405" y="387"/>
                        <a:pt x="405" y="387"/>
                        <a:pt x="405" y="387"/>
                      </a:cubicBezTo>
                      <a:cubicBezTo>
                        <a:pt x="424" y="369"/>
                        <a:pt x="424" y="369"/>
                        <a:pt x="424" y="369"/>
                      </a:cubicBezTo>
                      <a:cubicBezTo>
                        <a:pt x="574" y="228"/>
                        <a:pt x="574" y="228"/>
                        <a:pt x="574" y="228"/>
                      </a:cubicBezTo>
                      <a:cubicBezTo>
                        <a:pt x="562" y="177"/>
                        <a:pt x="534" y="126"/>
                        <a:pt x="491" y="8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" name="Freeform 113"/>
                <p:cNvSpPr>
                  <a:spLocks/>
                </p:cNvSpPr>
                <p:nvPr/>
              </p:nvSpPr>
              <p:spPr bwMode="auto">
                <a:xfrm>
                  <a:off x="7090036" y="2323695"/>
                  <a:ext cx="467594" cy="472678"/>
                </a:xfrm>
                <a:custGeom>
                  <a:avLst/>
                  <a:gdLst>
                    <a:gd name="T0" fmla="*/ 223 w 472"/>
                    <a:gd name="T1" fmla="*/ 279 h 472"/>
                    <a:gd name="T2" fmla="*/ 23 w 472"/>
                    <a:gd name="T3" fmla="*/ 472 h 472"/>
                    <a:gd name="T4" fmla="*/ 365 w 472"/>
                    <a:gd name="T5" fmla="*/ 366 h 472"/>
                    <a:gd name="T6" fmla="*/ 472 w 472"/>
                    <a:gd name="T7" fmla="*/ 112 h 472"/>
                    <a:gd name="T8" fmla="*/ 449 w 472"/>
                    <a:gd name="T9" fmla="*/ 89 h 472"/>
                    <a:gd name="T10" fmla="*/ 425 w 472"/>
                    <a:gd name="T11" fmla="*/ 65 h 472"/>
                    <a:gd name="T12" fmla="*/ 407 w 472"/>
                    <a:gd name="T13" fmla="*/ 47 h 472"/>
                    <a:gd name="T14" fmla="*/ 405 w 472"/>
                    <a:gd name="T15" fmla="*/ 45 h 472"/>
                    <a:gd name="T16" fmla="*/ 387 w 472"/>
                    <a:gd name="T17" fmla="*/ 27 h 472"/>
                    <a:gd name="T18" fmla="*/ 360 w 472"/>
                    <a:gd name="T19" fmla="*/ 0 h 472"/>
                    <a:gd name="T20" fmla="*/ 106 w 472"/>
                    <a:gd name="T21" fmla="*/ 107 h 472"/>
                    <a:gd name="T22" fmla="*/ 105 w 472"/>
                    <a:gd name="T23" fmla="*/ 115 h 472"/>
                    <a:gd name="T24" fmla="*/ 0 w 472"/>
                    <a:gd name="T25" fmla="*/ 449 h 472"/>
                    <a:gd name="T26" fmla="*/ 193 w 472"/>
                    <a:gd name="T27" fmla="*/ 249 h 472"/>
                    <a:gd name="T28" fmla="*/ 205 w 472"/>
                    <a:gd name="T29" fmla="*/ 183 h 472"/>
                    <a:gd name="T30" fmla="*/ 289 w 472"/>
                    <a:gd name="T31" fmla="*/ 183 h 472"/>
                    <a:gd name="T32" fmla="*/ 289 w 472"/>
                    <a:gd name="T33" fmla="*/ 267 h 472"/>
                    <a:gd name="T34" fmla="*/ 223 w 472"/>
                    <a:gd name="T35" fmla="*/ 279 h 4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72" h="472">
                      <a:moveTo>
                        <a:pt x="223" y="279"/>
                      </a:moveTo>
                      <a:cubicBezTo>
                        <a:pt x="23" y="472"/>
                        <a:pt x="23" y="472"/>
                        <a:pt x="23" y="472"/>
                      </a:cubicBezTo>
                      <a:cubicBezTo>
                        <a:pt x="23" y="472"/>
                        <a:pt x="197" y="367"/>
                        <a:pt x="365" y="366"/>
                      </a:cubicBezTo>
                      <a:cubicBezTo>
                        <a:pt x="422" y="192"/>
                        <a:pt x="472" y="112"/>
                        <a:pt x="472" y="112"/>
                      </a:cubicBezTo>
                      <a:cubicBezTo>
                        <a:pt x="449" y="89"/>
                        <a:pt x="449" y="89"/>
                        <a:pt x="449" y="89"/>
                      </a:cubicBezTo>
                      <a:cubicBezTo>
                        <a:pt x="425" y="65"/>
                        <a:pt x="425" y="65"/>
                        <a:pt x="425" y="65"/>
                      </a:cubicBezTo>
                      <a:cubicBezTo>
                        <a:pt x="407" y="47"/>
                        <a:pt x="407" y="47"/>
                        <a:pt x="407" y="47"/>
                      </a:cubicBezTo>
                      <a:cubicBezTo>
                        <a:pt x="405" y="45"/>
                        <a:pt x="405" y="45"/>
                        <a:pt x="405" y="45"/>
                      </a:cubicBezTo>
                      <a:cubicBezTo>
                        <a:pt x="387" y="27"/>
                        <a:pt x="387" y="27"/>
                        <a:pt x="387" y="27"/>
                      </a:cubicBezTo>
                      <a:cubicBezTo>
                        <a:pt x="360" y="0"/>
                        <a:pt x="360" y="0"/>
                        <a:pt x="360" y="0"/>
                      </a:cubicBezTo>
                      <a:cubicBezTo>
                        <a:pt x="360" y="0"/>
                        <a:pt x="280" y="50"/>
                        <a:pt x="106" y="107"/>
                      </a:cubicBezTo>
                      <a:cubicBezTo>
                        <a:pt x="106" y="110"/>
                        <a:pt x="105" y="113"/>
                        <a:pt x="105" y="115"/>
                      </a:cubicBezTo>
                      <a:cubicBezTo>
                        <a:pt x="102" y="281"/>
                        <a:pt x="0" y="449"/>
                        <a:pt x="0" y="449"/>
                      </a:cubicBezTo>
                      <a:cubicBezTo>
                        <a:pt x="193" y="249"/>
                        <a:pt x="193" y="249"/>
                        <a:pt x="193" y="249"/>
                      </a:cubicBezTo>
                      <a:cubicBezTo>
                        <a:pt x="183" y="227"/>
                        <a:pt x="187" y="201"/>
                        <a:pt x="205" y="183"/>
                      </a:cubicBezTo>
                      <a:cubicBezTo>
                        <a:pt x="228" y="160"/>
                        <a:pt x="266" y="160"/>
                        <a:pt x="289" y="183"/>
                      </a:cubicBezTo>
                      <a:cubicBezTo>
                        <a:pt x="312" y="206"/>
                        <a:pt x="312" y="244"/>
                        <a:pt x="289" y="267"/>
                      </a:cubicBezTo>
                      <a:cubicBezTo>
                        <a:pt x="271" y="285"/>
                        <a:pt x="245" y="289"/>
                        <a:pt x="223" y="27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4" name="Oval 13"/>
              <p:cNvSpPr/>
              <p:nvPr/>
            </p:nvSpPr>
            <p:spPr>
              <a:xfrm>
                <a:off x="6400800" y="1856101"/>
                <a:ext cx="467594" cy="46759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6400800" y="2435510"/>
                <a:ext cx="467594" cy="46759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Multiply 15"/>
              <p:cNvSpPr/>
              <p:nvPr/>
            </p:nvSpPr>
            <p:spPr>
              <a:xfrm>
                <a:off x="6423581" y="2458291"/>
                <a:ext cx="422031" cy="422031"/>
              </a:xfrm>
              <a:prstGeom prst="mathMultiply">
                <a:avLst>
                  <a:gd name="adj1" fmla="val 21139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6491173" y="1957969"/>
                <a:ext cx="215648" cy="263857"/>
                <a:chOff x="5549879" y="2539395"/>
                <a:chExt cx="215648" cy="263857"/>
              </a:xfrm>
            </p:grpSpPr>
            <p:sp>
              <p:nvSpPr>
                <p:cNvPr id="18" name="Rectangle 17"/>
                <p:cNvSpPr/>
                <p:nvPr/>
              </p:nvSpPr>
              <p:spPr>
                <a:xfrm rot="2226770">
                  <a:off x="5686551" y="2539395"/>
                  <a:ext cx="78976" cy="263857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 rot="7623068">
                  <a:off x="5585575" y="2638904"/>
                  <a:ext cx="87208" cy="158600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5407" y="2577335"/>
              <a:ext cx="1166091" cy="282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22" name="Straight Connector 21"/>
          <p:cNvCxnSpPr/>
          <p:nvPr userDrawn="1"/>
        </p:nvCxnSpPr>
        <p:spPr>
          <a:xfrm flipV="1">
            <a:off x="0" y="1057275"/>
            <a:ext cx="12174584" cy="2694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7560" y="1146815"/>
            <a:ext cx="10267858" cy="3976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2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Type of questionnaire</a:t>
            </a:r>
          </a:p>
        </p:txBody>
      </p:sp>
      <p:sp>
        <p:nvSpPr>
          <p:cNvPr id="29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214782" y="1568947"/>
            <a:ext cx="10260636" cy="4843253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800" baseline="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>
              <a:lnSpc>
                <a:spcPct val="150000"/>
              </a:lnSpc>
              <a:buFont typeface="Wingdings" panose="05000000000000000000" pitchFamily="2" charset="2"/>
              <a:buNone/>
              <a:defRPr sz="1800"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 sz="1400"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&lt;Question&gt;</a:t>
            </a:r>
          </a:p>
          <a:p>
            <a:pPr lvl="1"/>
            <a:endParaRPr lang="en-US" dirty="0"/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61928332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- 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1" y="325103"/>
            <a:ext cx="12192000" cy="567783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Discussion</a:t>
            </a:r>
            <a:endParaRPr lang="en-CA" dirty="0"/>
          </a:p>
        </p:txBody>
      </p:sp>
      <p:sp>
        <p:nvSpPr>
          <p:cNvPr id="12" name="Snip Same Side Corner Rectangle 11"/>
          <p:cNvSpPr/>
          <p:nvPr userDrawn="1"/>
        </p:nvSpPr>
        <p:spPr>
          <a:xfrm>
            <a:off x="0" y="6468185"/>
            <a:ext cx="12192000" cy="387049"/>
          </a:xfrm>
          <a:prstGeom prst="snip2SameRect">
            <a:avLst>
              <a:gd name="adj1" fmla="val 38226"/>
              <a:gd name="adj2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10575553" y="1533215"/>
            <a:ext cx="1515071" cy="1612673"/>
            <a:chOff x="7376281" y="1181326"/>
            <a:chExt cx="1513372" cy="1718939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7376281" y="1181326"/>
              <a:ext cx="1412717" cy="1383577"/>
              <a:chOff x="3194051" y="1312863"/>
              <a:chExt cx="681038" cy="708025"/>
            </a:xfrm>
          </p:grpSpPr>
          <p:sp>
            <p:nvSpPr>
              <p:cNvPr id="7" name="Freeform 34"/>
              <p:cNvSpPr>
                <a:spLocks noEditPoints="1"/>
              </p:cNvSpPr>
              <p:nvPr/>
            </p:nvSpPr>
            <p:spPr bwMode="auto">
              <a:xfrm>
                <a:off x="3376613" y="1312863"/>
                <a:ext cx="325438" cy="385763"/>
              </a:xfrm>
              <a:custGeom>
                <a:avLst/>
                <a:gdLst>
                  <a:gd name="T0" fmla="*/ 293 w 478"/>
                  <a:gd name="T1" fmla="*/ 361 h 565"/>
                  <a:gd name="T2" fmla="*/ 297 w 478"/>
                  <a:gd name="T3" fmla="*/ 359 h 565"/>
                  <a:gd name="T4" fmla="*/ 372 w 478"/>
                  <a:gd name="T5" fmla="*/ 239 h 565"/>
                  <a:gd name="T6" fmla="*/ 239 w 478"/>
                  <a:gd name="T7" fmla="*/ 106 h 565"/>
                  <a:gd name="T8" fmla="*/ 106 w 478"/>
                  <a:gd name="T9" fmla="*/ 239 h 565"/>
                  <a:gd name="T10" fmla="*/ 181 w 478"/>
                  <a:gd name="T11" fmla="*/ 358 h 565"/>
                  <a:gd name="T12" fmla="*/ 190 w 478"/>
                  <a:gd name="T13" fmla="*/ 399 h 565"/>
                  <a:gd name="T14" fmla="*/ 231 w 478"/>
                  <a:gd name="T15" fmla="*/ 296 h 565"/>
                  <a:gd name="T16" fmla="*/ 260 w 478"/>
                  <a:gd name="T17" fmla="*/ 137 h 565"/>
                  <a:gd name="T18" fmla="*/ 295 w 478"/>
                  <a:gd name="T19" fmla="*/ 241 h 565"/>
                  <a:gd name="T20" fmla="*/ 288 w 478"/>
                  <a:gd name="T21" fmla="*/ 399 h 565"/>
                  <a:gd name="T22" fmla="*/ 288 w 478"/>
                  <a:gd name="T23" fmla="*/ 372 h 565"/>
                  <a:gd name="T24" fmla="*/ 361 w 478"/>
                  <a:gd name="T25" fmla="*/ 103 h 565"/>
                  <a:gd name="T26" fmla="*/ 375 w 478"/>
                  <a:gd name="T27" fmla="*/ 117 h 565"/>
                  <a:gd name="T28" fmla="*/ 415 w 478"/>
                  <a:gd name="T29" fmla="*/ 77 h 565"/>
                  <a:gd name="T30" fmla="*/ 391 w 478"/>
                  <a:gd name="T31" fmla="*/ 62 h 565"/>
                  <a:gd name="T32" fmla="*/ 103 w 478"/>
                  <a:gd name="T33" fmla="*/ 361 h 565"/>
                  <a:gd name="T34" fmla="*/ 117 w 478"/>
                  <a:gd name="T35" fmla="*/ 375 h 565"/>
                  <a:gd name="T36" fmla="*/ 77 w 478"/>
                  <a:gd name="T37" fmla="*/ 415 h 565"/>
                  <a:gd name="T38" fmla="*/ 62 w 478"/>
                  <a:gd name="T39" fmla="*/ 391 h 565"/>
                  <a:gd name="T40" fmla="*/ 375 w 478"/>
                  <a:gd name="T41" fmla="*/ 361 h 565"/>
                  <a:gd name="T42" fmla="*/ 361 w 478"/>
                  <a:gd name="T43" fmla="*/ 375 h 565"/>
                  <a:gd name="T44" fmla="*/ 401 w 478"/>
                  <a:gd name="T45" fmla="*/ 415 h 565"/>
                  <a:gd name="T46" fmla="*/ 416 w 478"/>
                  <a:gd name="T47" fmla="*/ 391 h 565"/>
                  <a:gd name="T48" fmla="*/ 117 w 478"/>
                  <a:gd name="T49" fmla="*/ 103 h 565"/>
                  <a:gd name="T50" fmla="*/ 103 w 478"/>
                  <a:gd name="T51" fmla="*/ 117 h 565"/>
                  <a:gd name="T52" fmla="*/ 63 w 478"/>
                  <a:gd name="T53" fmla="*/ 77 h 565"/>
                  <a:gd name="T54" fmla="*/ 87 w 478"/>
                  <a:gd name="T55" fmla="*/ 62 h 565"/>
                  <a:gd name="T56" fmla="*/ 181 w 478"/>
                  <a:gd name="T57" fmla="*/ 482 h 565"/>
                  <a:gd name="T58" fmla="*/ 297 w 478"/>
                  <a:gd name="T59" fmla="*/ 443 h 565"/>
                  <a:gd name="T60" fmla="*/ 181 w 478"/>
                  <a:gd name="T61" fmla="*/ 482 h 565"/>
                  <a:gd name="T62" fmla="*/ 185 w 478"/>
                  <a:gd name="T63" fmla="*/ 499 h 565"/>
                  <a:gd name="T64" fmla="*/ 283 w 478"/>
                  <a:gd name="T65" fmla="*/ 510 h 565"/>
                  <a:gd name="T66" fmla="*/ 297 w 478"/>
                  <a:gd name="T67" fmla="*/ 483 h 565"/>
                  <a:gd name="T68" fmla="*/ 297 w 478"/>
                  <a:gd name="T69" fmla="*/ 425 h 565"/>
                  <a:gd name="T70" fmla="*/ 181 w 478"/>
                  <a:gd name="T71" fmla="*/ 417 h 565"/>
                  <a:gd name="T72" fmla="*/ 248 w 478"/>
                  <a:gd name="T73" fmla="*/ 57 h 565"/>
                  <a:gd name="T74" fmla="*/ 230 w 478"/>
                  <a:gd name="T75" fmla="*/ 57 h 565"/>
                  <a:gd name="T76" fmla="*/ 229 w 478"/>
                  <a:gd name="T77" fmla="*/ 0 h 565"/>
                  <a:gd name="T78" fmla="*/ 257 w 478"/>
                  <a:gd name="T79" fmla="*/ 7 h 565"/>
                  <a:gd name="T80" fmla="*/ 421 w 478"/>
                  <a:gd name="T81" fmla="*/ 230 h 565"/>
                  <a:gd name="T82" fmla="*/ 421 w 478"/>
                  <a:gd name="T83" fmla="*/ 248 h 565"/>
                  <a:gd name="T84" fmla="*/ 478 w 478"/>
                  <a:gd name="T85" fmla="*/ 249 h 565"/>
                  <a:gd name="T86" fmla="*/ 471 w 478"/>
                  <a:gd name="T87" fmla="*/ 221 h 565"/>
                  <a:gd name="T88" fmla="*/ 57 w 478"/>
                  <a:gd name="T89" fmla="*/ 230 h 565"/>
                  <a:gd name="T90" fmla="*/ 57 w 478"/>
                  <a:gd name="T91" fmla="*/ 248 h 565"/>
                  <a:gd name="T92" fmla="*/ 0 w 478"/>
                  <a:gd name="T93" fmla="*/ 249 h 565"/>
                  <a:gd name="T94" fmla="*/ 7 w 478"/>
                  <a:gd name="T95" fmla="*/ 221 h 565"/>
                  <a:gd name="T96" fmla="*/ 274 w 478"/>
                  <a:gd name="T97" fmla="*/ 539 h 565"/>
                  <a:gd name="T98" fmla="*/ 231 w 478"/>
                  <a:gd name="T99" fmla="*/ 565 h 565"/>
                  <a:gd name="T100" fmla="*/ 189 w 478"/>
                  <a:gd name="T101" fmla="*/ 539 h 565"/>
                  <a:gd name="T102" fmla="*/ 156 w 478"/>
                  <a:gd name="T103" fmla="*/ 512 h 565"/>
                  <a:gd name="T104" fmla="*/ 152 w 478"/>
                  <a:gd name="T105" fmla="*/ 502 h 565"/>
                  <a:gd name="T106" fmla="*/ 161 w 478"/>
                  <a:gd name="T107" fmla="*/ 391 h 565"/>
                  <a:gd name="T108" fmla="*/ 103 w 478"/>
                  <a:gd name="T109" fmla="*/ 331 h 565"/>
                  <a:gd name="T110" fmla="*/ 128 w 478"/>
                  <a:gd name="T111" fmla="*/ 126 h 565"/>
                  <a:gd name="T112" fmla="*/ 350 w 478"/>
                  <a:gd name="T113" fmla="*/ 126 h 565"/>
                  <a:gd name="T114" fmla="*/ 375 w 478"/>
                  <a:gd name="T115" fmla="*/ 331 h 565"/>
                  <a:gd name="T116" fmla="*/ 317 w 478"/>
                  <a:gd name="T117" fmla="*/ 391 h 565"/>
                  <a:gd name="T118" fmla="*/ 326 w 478"/>
                  <a:gd name="T119" fmla="*/ 502 h 565"/>
                  <a:gd name="T120" fmla="*/ 299 w 478"/>
                  <a:gd name="T121" fmla="*/ 534 h 565"/>
                  <a:gd name="T122" fmla="*/ 289 w 478"/>
                  <a:gd name="T123" fmla="*/ 539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8" h="565">
                    <a:moveTo>
                      <a:pt x="293" y="361"/>
                    </a:moveTo>
                    <a:cubicBezTo>
                      <a:pt x="293" y="361"/>
                      <a:pt x="293" y="361"/>
                      <a:pt x="293" y="361"/>
                    </a:cubicBezTo>
                    <a:cubicBezTo>
                      <a:pt x="293" y="361"/>
                      <a:pt x="293" y="361"/>
                      <a:pt x="293" y="361"/>
                    </a:cubicBezTo>
                    <a:cubicBezTo>
                      <a:pt x="294" y="360"/>
                      <a:pt x="295" y="359"/>
                      <a:pt x="297" y="359"/>
                    </a:cubicBezTo>
                    <a:cubicBezTo>
                      <a:pt x="319" y="348"/>
                      <a:pt x="338" y="334"/>
                      <a:pt x="351" y="314"/>
                    </a:cubicBezTo>
                    <a:cubicBezTo>
                      <a:pt x="364" y="295"/>
                      <a:pt x="372" y="271"/>
                      <a:pt x="372" y="239"/>
                    </a:cubicBezTo>
                    <a:cubicBezTo>
                      <a:pt x="372" y="207"/>
                      <a:pt x="356" y="172"/>
                      <a:pt x="330" y="146"/>
                    </a:cubicBezTo>
                    <a:cubicBezTo>
                      <a:pt x="306" y="122"/>
                      <a:pt x="274" y="106"/>
                      <a:pt x="239" y="106"/>
                    </a:cubicBezTo>
                    <a:cubicBezTo>
                      <a:pt x="204" y="106"/>
                      <a:pt x="172" y="122"/>
                      <a:pt x="148" y="146"/>
                    </a:cubicBezTo>
                    <a:cubicBezTo>
                      <a:pt x="122" y="172"/>
                      <a:pt x="106" y="207"/>
                      <a:pt x="106" y="239"/>
                    </a:cubicBezTo>
                    <a:cubicBezTo>
                      <a:pt x="106" y="271"/>
                      <a:pt x="114" y="295"/>
                      <a:pt x="127" y="314"/>
                    </a:cubicBezTo>
                    <a:cubicBezTo>
                      <a:pt x="140" y="333"/>
                      <a:pt x="158" y="347"/>
                      <a:pt x="181" y="358"/>
                    </a:cubicBezTo>
                    <a:cubicBezTo>
                      <a:pt x="186" y="360"/>
                      <a:pt x="190" y="366"/>
                      <a:pt x="190" y="372"/>
                    </a:cubicBezTo>
                    <a:cubicBezTo>
                      <a:pt x="190" y="399"/>
                      <a:pt x="190" y="399"/>
                      <a:pt x="190" y="399"/>
                    </a:cubicBezTo>
                    <a:cubicBezTo>
                      <a:pt x="224" y="399"/>
                      <a:pt x="224" y="399"/>
                      <a:pt x="224" y="399"/>
                    </a:cubicBezTo>
                    <a:cubicBezTo>
                      <a:pt x="231" y="296"/>
                      <a:pt x="231" y="296"/>
                      <a:pt x="231" y="296"/>
                    </a:cubicBezTo>
                    <a:cubicBezTo>
                      <a:pt x="173" y="305"/>
                      <a:pt x="173" y="305"/>
                      <a:pt x="173" y="305"/>
                    </a:cubicBezTo>
                    <a:cubicBezTo>
                      <a:pt x="260" y="137"/>
                      <a:pt x="260" y="137"/>
                      <a:pt x="260" y="137"/>
                    </a:cubicBezTo>
                    <a:cubicBezTo>
                      <a:pt x="243" y="251"/>
                      <a:pt x="243" y="251"/>
                      <a:pt x="243" y="251"/>
                    </a:cubicBezTo>
                    <a:cubicBezTo>
                      <a:pt x="295" y="241"/>
                      <a:pt x="295" y="241"/>
                      <a:pt x="295" y="241"/>
                    </a:cubicBezTo>
                    <a:cubicBezTo>
                      <a:pt x="254" y="399"/>
                      <a:pt x="254" y="399"/>
                      <a:pt x="254" y="399"/>
                    </a:cubicBezTo>
                    <a:cubicBezTo>
                      <a:pt x="288" y="399"/>
                      <a:pt x="288" y="399"/>
                      <a:pt x="288" y="399"/>
                    </a:cubicBezTo>
                    <a:cubicBezTo>
                      <a:pt x="288" y="372"/>
                      <a:pt x="288" y="372"/>
                      <a:pt x="288" y="372"/>
                    </a:cubicBezTo>
                    <a:cubicBezTo>
                      <a:pt x="288" y="372"/>
                      <a:pt x="288" y="372"/>
                      <a:pt x="288" y="372"/>
                    </a:cubicBezTo>
                    <a:cubicBezTo>
                      <a:pt x="288" y="368"/>
                      <a:pt x="290" y="364"/>
                      <a:pt x="293" y="361"/>
                    </a:cubicBezTo>
                    <a:close/>
                    <a:moveTo>
                      <a:pt x="361" y="103"/>
                    </a:moveTo>
                    <a:cubicBezTo>
                      <a:pt x="359" y="106"/>
                      <a:pt x="360" y="111"/>
                      <a:pt x="364" y="114"/>
                    </a:cubicBezTo>
                    <a:cubicBezTo>
                      <a:pt x="367" y="118"/>
                      <a:pt x="372" y="119"/>
                      <a:pt x="375" y="117"/>
                    </a:cubicBezTo>
                    <a:cubicBezTo>
                      <a:pt x="416" y="87"/>
                      <a:pt x="416" y="87"/>
                      <a:pt x="416" y="87"/>
                    </a:cubicBezTo>
                    <a:cubicBezTo>
                      <a:pt x="419" y="85"/>
                      <a:pt x="419" y="81"/>
                      <a:pt x="415" y="77"/>
                    </a:cubicBezTo>
                    <a:cubicBezTo>
                      <a:pt x="401" y="63"/>
                      <a:pt x="401" y="63"/>
                      <a:pt x="401" y="63"/>
                    </a:cubicBezTo>
                    <a:cubicBezTo>
                      <a:pt x="397" y="59"/>
                      <a:pt x="393" y="59"/>
                      <a:pt x="391" y="62"/>
                    </a:cubicBezTo>
                    <a:cubicBezTo>
                      <a:pt x="361" y="103"/>
                      <a:pt x="361" y="103"/>
                      <a:pt x="361" y="103"/>
                    </a:cubicBezTo>
                    <a:close/>
                    <a:moveTo>
                      <a:pt x="103" y="361"/>
                    </a:moveTo>
                    <a:cubicBezTo>
                      <a:pt x="106" y="359"/>
                      <a:pt x="111" y="360"/>
                      <a:pt x="114" y="364"/>
                    </a:cubicBezTo>
                    <a:cubicBezTo>
                      <a:pt x="118" y="367"/>
                      <a:pt x="119" y="372"/>
                      <a:pt x="117" y="375"/>
                    </a:cubicBezTo>
                    <a:cubicBezTo>
                      <a:pt x="87" y="416"/>
                      <a:pt x="87" y="416"/>
                      <a:pt x="87" y="416"/>
                    </a:cubicBezTo>
                    <a:cubicBezTo>
                      <a:pt x="85" y="419"/>
                      <a:pt x="81" y="419"/>
                      <a:pt x="77" y="415"/>
                    </a:cubicBezTo>
                    <a:cubicBezTo>
                      <a:pt x="63" y="401"/>
                      <a:pt x="63" y="401"/>
                      <a:pt x="63" y="401"/>
                    </a:cubicBezTo>
                    <a:cubicBezTo>
                      <a:pt x="59" y="397"/>
                      <a:pt x="59" y="393"/>
                      <a:pt x="62" y="391"/>
                    </a:cubicBezTo>
                    <a:cubicBezTo>
                      <a:pt x="103" y="361"/>
                      <a:pt x="103" y="361"/>
                      <a:pt x="103" y="361"/>
                    </a:cubicBezTo>
                    <a:close/>
                    <a:moveTo>
                      <a:pt x="375" y="361"/>
                    </a:moveTo>
                    <a:cubicBezTo>
                      <a:pt x="372" y="359"/>
                      <a:pt x="367" y="360"/>
                      <a:pt x="364" y="364"/>
                    </a:cubicBezTo>
                    <a:cubicBezTo>
                      <a:pt x="360" y="367"/>
                      <a:pt x="359" y="372"/>
                      <a:pt x="361" y="375"/>
                    </a:cubicBezTo>
                    <a:cubicBezTo>
                      <a:pt x="391" y="416"/>
                      <a:pt x="391" y="416"/>
                      <a:pt x="391" y="416"/>
                    </a:cubicBezTo>
                    <a:cubicBezTo>
                      <a:pt x="393" y="419"/>
                      <a:pt x="397" y="419"/>
                      <a:pt x="401" y="415"/>
                    </a:cubicBezTo>
                    <a:cubicBezTo>
                      <a:pt x="415" y="401"/>
                      <a:pt x="415" y="401"/>
                      <a:pt x="415" y="401"/>
                    </a:cubicBezTo>
                    <a:cubicBezTo>
                      <a:pt x="419" y="397"/>
                      <a:pt x="419" y="393"/>
                      <a:pt x="416" y="391"/>
                    </a:cubicBezTo>
                    <a:cubicBezTo>
                      <a:pt x="375" y="361"/>
                      <a:pt x="375" y="361"/>
                      <a:pt x="375" y="361"/>
                    </a:cubicBezTo>
                    <a:close/>
                    <a:moveTo>
                      <a:pt x="117" y="103"/>
                    </a:moveTo>
                    <a:cubicBezTo>
                      <a:pt x="119" y="106"/>
                      <a:pt x="118" y="111"/>
                      <a:pt x="114" y="114"/>
                    </a:cubicBezTo>
                    <a:cubicBezTo>
                      <a:pt x="111" y="118"/>
                      <a:pt x="106" y="119"/>
                      <a:pt x="103" y="117"/>
                    </a:cubicBezTo>
                    <a:cubicBezTo>
                      <a:pt x="62" y="87"/>
                      <a:pt x="62" y="87"/>
                      <a:pt x="62" y="87"/>
                    </a:cubicBezTo>
                    <a:cubicBezTo>
                      <a:pt x="59" y="85"/>
                      <a:pt x="59" y="81"/>
                      <a:pt x="63" y="77"/>
                    </a:cubicBezTo>
                    <a:cubicBezTo>
                      <a:pt x="77" y="63"/>
                      <a:pt x="77" y="63"/>
                      <a:pt x="77" y="63"/>
                    </a:cubicBezTo>
                    <a:cubicBezTo>
                      <a:pt x="81" y="59"/>
                      <a:pt x="85" y="59"/>
                      <a:pt x="87" y="62"/>
                    </a:cubicBezTo>
                    <a:cubicBezTo>
                      <a:pt x="117" y="103"/>
                      <a:pt x="117" y="103"/>
                      <a:pt x="117" y="103"/>
                    </a:cubicBezTo>
                    <a:close/>
                    <a:moveTo>
                      <a:pt x="181" y="482"/>
                    </a:moveTo>
                    <a:cubicBezTo>
                      <a:pt x="297" y="465"/>
                      <a:pt x="297" y="465"/>
                      <a:pt x="297" y="465"/>
                    </a:cubicBezTo>
                    <a:cubicBezTo>
                      <a:pt x="297" y="443"/>
                      <a:pt x="297" y="443"/>
                      <a:pt x="297" y="443"/>
                    </a:cubicBezTo>
                    <a:cubicBezTo>
                      <a:pt x="181" y="460"/>
                      <a:pt x="181" y="460"/>
                      <a:pt x="181" y="460"/>
                    </a:cubicBezTo>
                    <a:cubicBezTo>
                      <a:pt x="181" y="482"/>
                      <a:pt x="181" y="482"/>
                      <a:pt x="181" y="482"/>
                    </a:cubicBezTo>
                    <a:close/>
                    <a:moveTo>
                      <a:pt x="297" y="483"/>
                    </a:moveTo>
                    <a:cubicBezTo>
                      <a:pt x="185" y="499"/>
                      <a:pt x="185" y="499"/>
                      <a:pt x="185" y="499"/>
                    </a:cubicBezTo>
                    <a:cubicBezTo>
                      <a:pt x="195" y="510"/>
                      <a:pt x="195" y="510"/>
                      <a:pt x="195" y="510"/>
                    </a:cubicBezTo>
                    <a:cubicBezTo>
                      <a:pt x="283" y="510"/>
                      <a:pt x="283" y="510"/>
                      <a:pt x="283" y="510"/>
                    </a:cubicBezTo>
                    <a:cubicBezTo>
                      <a:pt x="297" y="496"/>
                      <a:pt x="297" y="496"/>
                      <a:pt x="297" y="496"/>
                    </a:cubicBezTo>
                    <a:cubicBezTo>
                      <a:pt x="297" y="483"/>
                      <a:pt x="297" y="483"/>
                      <a:pt x="297" y="483"/>
                    </a:cubicBezTo>
                    <a:close/>
                    <a:moveTo>
                      <a:pt x="181" y="442"/>
                    </a:moveTo>
                    <a:cubicBezTo>
                      <a:pt x="297" y="425"/>
                      <a:pt x="297" y="425"/>
                      <a:pt x="297" y="425"/>
                    </a:cubicBezTo>
                    <a:cubicBezTo>
                      <a:pt x="297" y="417"/>
                      <a:pt x="297" y="417"/>
                      <a:pt x="297" y="417"/>
                    </a:cubicBezTo>
                    <a:cubicBezTo>
                      <a:pt x="181" y="417"/>
                      <a:pt x="181" y="417"/>
                      <a:pt x="181" y="417"/>
                    </a:cubicBezTo>
                    <a:cubicBezTo>
                      <a:pt x="181" y="442"/>
                      <a:pt x="181" y="442"/>
                      <a:pt x="181" y="442"/>
                    </a:cubicBezTo>
                    <a:close/>
                    <a:moveTo>
                      <a:pt x="248" y="57"/>
                    </a:moveTo>
                    <a:cubicBezTo>
                      <a:pt x="248" y="60"/>
                      <a:pt x="244" y="62"/>
                      <a:pt x="239" y="62"/>
                    </a:cubicBezTo>
                    <a:cubicBezTo>
                      <a:pt x="234" y="62"/>
                      <a:pt x="230" y="60"/>
                      <a:pt x="230" y="57"/>
                    </a:cubicBezTo>
                    <a:cubicBezTo>
                      <a:pt x="221" y="7"/>
                      <a:pt x="221" y="7"/>
                      <a:pt x="221" y="7"/>
                    </a:cubicBezTo>
                    <a:cubicBezTo>
                      <a:pt x="220" y="3"/>
                      <a:pt x="224" y="0"/>
                      <a:pt x="229" y="0"/>
                    </a:cubicBezTo>
                    <a:cubicBezTo>
                      <a:pt x="249" y="0"/>
                      <a:pt x="249" y="0"/>
                      <a:pt x="249" y="0"/>
                    </a:cubicBezTo>
                    <a:cubicBezTo>
                      <a:pt x="254" y="0"/>
                      <a:pt x="258" y="3"/>
                      <a:pt x="257" y="7"/>
                    </a:cubicBezTo>
                    <a:cubicBezTo>
                      <a:pt x="248" y="57"/>
                      <a:pt x="248" y="57"/>
                      <a:pt x="248" y="57"/>
                    </a:cubicBezTo>
                    <a:close/>
                    <a:moveTo>
                      <a:pt x="421" y="230"/>
                    </a:moveTo>
                    <a:cubicBezTo>
                      <a:pt x="418" y="230"/>
                      <a:pt x="416" y="234"/>
                      <a:pt x="416" y="239"/>
                    </a:cubicBezTo>
                    <a:cubicBezTo>
                      <a:pt x="416" y="244"/>
                      <a:pt x="418" y="248"/>
                      <a:pt x="421" y="248"/>
                    </a:cubicBezTo>
                    <a:cubicBezTo>
                      <a:pt x="471" y="257"/>
                      <a:pt x="471" y="257"/>
                      <a:pt x="471" y="257"/>
                    </a:cubicBezTo>
                    <a:cubicBezTo>
                      <a:pt x="475" y="258"/>
                      <a:pt x="478" y="254"/>
                      <a:pt x="478" y="249"/>
                    </a:cubicBezTo>
                    <a:cubicBezTo>
                      <a:pt x="478" y="229"/>
                      <a:pt x="478" y="229"/>
                      <a:pt x="478" y="229"/>
                    </a:cubicBezTo>
                    <a:cubicBezTo>
                      <a:pt x="478" y="224"/>
                      <a:pt x="475" y="220"/>
                      <a:pt x="471" y="221"/>
                    </a:cubicBezTo>
                    <a:cubicBezTo>
                      <a:pt x="421" y="230"/>
                      <a:pt x="421" y="230"/>
                      <a:pt x="421" y="230"/>
                    </a:cubicBezTo>
                    <a:close/>
                    <a:moveTo>
                      <a:pt x="57" y="230"/>
                    </a:moveTo>
                    <a:cubicBezTo>
                      <a:pt x="60" y="230"/>
                      <a:pt x="62" y="234"/>
                      <a:pt x="62" y="239"/>
                    </a:cubicBezTo>
                    <a:cubicBezTo>
                      <a:pt x="62" y="244"/>
                      <a:pt x="60" y="248"/>
                      <a:pt x="57" y="248"/>
                    </a:cubicBezTo>
                    <a:cubicBezTo>
                      <a:pt x="7" y="257"/>
                      <a:pt x="7" y="257"/>
                      <a:pt x="7" y="257"/>
                    </a:cubicBezTo>
                    <a:cubicBezTo>
                      <a:pt x="3" y="258"/>
                      <a:pt x="0" y="254"/>
                      <a:pt x="0" y="249"/>
                    </a:cubicBezTo>
                    <a:cubicBezTo>
                      <a:pt x="0" y="229"/>
                      <a:pt x="0" y="229"/>
                      <a:pt x="0" y="229"/>
                    </a:cubicBezTo>
                    <a:cubicBezTo>
                      <a:pt x="0" y="224"/>
                      <a:pt x="3" y="220"/>
                      <a:pt x="7" y="221"/>
                    </a:cubicBezTo>
                    <a:cubicBezTo>
                      <a:pt x="57" y="230"/>
                      <a:pt x="57" y="230"/>
                      <a:pt x="57" y="230"/>
                    </a:cubicBezTo>
                    <a:close/>
                    <a:moveTo>
                      <a:pt x="274" y="539"/>
                    </a:moveTo>
                    <a:cubicBezTo>
                      <a:pt x="274" y="553"/>
                      <a:pt x="262" y="565"/>
                      <a:pt x="247" y="565"/>
                    </a:cubicBezTo>
                    <a:cubicBezTo>
                      <a:pt x="231" y="565"/>
                      <a:pt x="231" y="565"/>
                      <a:pt x="231" y="565"/>
                    </a:cubicBezTo>
                    <a:cubicBezTo>
                      <a:pt x="216" y="565"/>
                      <a:pt x="204" y="553"/>
                      <a:pt x="204" y="539"/>
                    </a:cubicBezTo>
                    <a:cubicBezTo>
                      <a:pt x="189" y="539"/>
                      <a:pt x="189" y="539"/>
                      <a:pt x="189" y="539"/>
                    </a:cubicBezTo>
                    <a:cubicBezTo>
                      <a:pt x="184" y="539"/>
                      <a:pt x="181" y="537"/>
                      <a:pt x="178" y="534"/>
                    </a:cubicBezTo>
                    <a:cubicBezTo>
                      <a:pt x="156" y="512"/>
                      <a:pt x="156" y="512"/>
                      <a:pt x="156" y="512"/>
                    </a:cubicBezTo>
                    <a:cubicBezTo>
                      <a:pt x="154" y="509"/>
                      <a:pt x="152" y="505"/>
                      <a:pt x="152" y="502"/>
                    </a:cubicBezTo>
                    <a:cubicBezTo>
                      <a:pt x="152" y="502"/>
                      <a:pt x="152" y="502"/>
                      <a:pt x="152" y="502"/>
                    </a:cubicBezTo>
                    <a:cubicBezTo>
                      <a:pt x="152" y="404"/>
                      <a:pt x="152" y="404"/>
                      <a:pt x="152" y="404"/>
                    </a:cubicBezTo>
                    <a:cubicBezTo>
                      <a:pt x="152" y="398"/>
                      <a:pt x="156" y="393"/>
                      <a:pt x="161" y="391"/>
                    </a:cubicBezTo>
                    <a:cubicBezTo>
                      <a:pt x="161" y="380"/>
                      <a:pt x="161" y="380"/>
                      <a:pt x="161" y="380"/>
                    </a:cubicBezTo>
                    <a:cubicBezTo>
                      <a:pt x="137" y="368"/>
                      <a:pt x="118" y="352"/>
                      <a:pt x="103" y="331"/>
                    </a:cubicBezTo>
                    <a:cubicBezTo>
                      <a:pt x="87" y="307"/>
                      <a:pt x="77" y="277"/>
                      <a:pt x="77" y="239"/>
                    </a:cubicBezTo>
                    <a:cubicBezTo>
                      <a:pt x="77" y="199"/>
                      <a:pt x="97" y="157"/>
                      <a:pt x="128" y="126"/>
                    </a:cubicBezTo>
                    <a:cubicBezTo>
                      <a:pt x="157" y="97"/>
                      <a:pt x="196" y="77"/>
                      <a:pt x="239" y="77"/>
                    </a:cubicBezTo>
                    <a:cubicBezTo>
                      <a:pt x="282" y="77"/>
                      <a:pt x="321" y="97"/>
                      <a:pt x="350" y="126"/>
                    </a:cubicBezTo>
                    <a:cubicBezTo>
                      <a:pt x="381" y="157"/>
                      <a:pt x="401" y="199"/>
                      <a:pt x="401" y="239"/>
                    </a:cubicBezTo>
                    <a:cubicBezTo>
                      <a:pt x="401" y="277"/>
                      <a:pt x="391" y="307"/>
                      <a:pt x="375" y="331"/>
                    </a:cubicBezTo>
                    <a:cubicBezTo>
                      <a:pt x="360" y="352"/>
                      <a:pt x="341" y="368"/>
                      <a:pt x="317" y="380"/>
                    </a:cubicBezTo>
                    <a:cubicBezTo>
                      <a:pt x="317" y="391"/>
                      <a:pt x="317" y="391"/>
                      <a:pt x="317" y="391"/>
                    </a:cubicBezTo>
                    <a:cubicBezTo>
                      <a:pt x="322" y="393"/>
                      <a:pt x="326" y="398"/>
                      <a:pt x="326" y="404"/>
                    </a:cubicBezTo>
                    <a:cubicBezTo>
                      <a:pt x="326" y="502"/>
                      <a:pt x="326" y="502"/>
                      <a:pt x="326" y="502"/>
                    </a:cubicBezTo>
                    <a:cubicBezTo>
                      <a:pt x="326" y="506"/>
                      <a:pt x="324" y="510"/>
                      <a:pt x="321" y="513"/>
                    </a:cubicBezTo>
                    <a:cubicBezTo>
                      <a:pt x="299" y="534"/>
                      <a:pt x="299" y="534"/>
                      <a:pt x="299" y="534"/>
                    </a:cubicBezTo>
                    <a:cubicBezTo>
                      <a:pt x="297" y="537"/>
                      <a:pt x="293" y="539"/>
                      <a:pt x="289" y="539"/>
                    </a:cubicBezTo>
                    <a:cubicBezTo>
                      <a:pt x="289" y="539"/>
                      <a:pt x="289" y="539"/>
                      <a:pt x="289" y="539"/>
                    </a:cubicBezTo>
                    <a:cubicBezTo>
                      <a:pt x="274" y="539"/>
                      <a:pt x="274" y="539"/>
                      <a:pt x="274" y="539"/>
                    </a:cubicBez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Freeform 35"/>
              <p:cNvSpPr>
                <a:spLocks/>
              </p:cNvSpPr>
              <p:nvPr/>
            </p:nvSpPr>
            <p:spPr bwMode="auto">
              <a:xfrm>
                <a:off x="3257551" y="1589088"/>
                <a:ext cx="125413" cy="157163"/>
              </a:xfrm>
              <a:custGeom>
                <a:avLst/>
                <a:gdLst>
                  <a:gd name="T0" fmla="*/ 93 w 186"/>
                  <a:gd name="T1" fmla="*/ 0 h 230"/>
                  <a:gd name="T2" fmla="*/ 0 w 186"/>
                  <a:gd name="T3" fmla="*/ 90 h 230"/>
                  <a:gd name="T4" fmla="*/ 93 w 186"/>
                  <a:gd name="T5" fmla="*/ 230 h 230"/>
                  <a:gd name="T6" fmla="*/ 186 w 186"/>
                  <a:gd name="T7" fmla="*/ 90 h 230"/>
                  <a:gd name="T8" fmla="*/ 93 w 186"/>
                  <a:gd name="T9" fmla="*/ 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6" h="230">
                    <a:moveTo>
                      <a:pt x="93" y="0"/>
                    </a:moveTo>
                    <a:cubicBezTo>
                      <a:pt x="42" y="0"/>
                      <a:pt x="0" y="40"/>
                      <a:pt x="0" y="90"/>
                    </a:cubicBezTo>
                    <a:cubicBezTo>
                      <a:pt x="0" y="137"/>
                      <a:pt x="35" y="230"/>
                      <a:pt x="93" y="230"/>
                    </a:cubicBezTo>
                    <a:cubicBezTo>
                      <a:pt x="151" y="230"/>
                      <a:pt x="186" y="137"/>
                      <a:pt x="186" y="90"/>
                    </a:cubicBezTo>
                    <a:cubicBezTo>
                      <a:pt x="186" y="40"/>
                      <a:pt x="144" y="0"/>
                      <a:pt x="93" y="0"/>
                    </a:cubicBezTo>
                    <a:close/>
                  </a:path>
                </a:pathLst>
              </a:custGeom>
              <a:solidFill>
                <a:srgbClr val="3B45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Freeform 36"/>
              <p:cNvSpPr>
                <a:spLocks/>
              </p:cNvSpPr>
              <p:nvPr/>
            </p:nvSpPr>
            <p:spPr bwMode="auto">
              <a:xfrm>
                <a:off x="3194051" y="1771650"/>
                <a:ext cx="230188" cy="249238"/>
              </a:xfrm>
              <a:custGeom>
                <a:avLst/>
                <a:gdLst>
                  <a:gd name="T0" fmla="*/ 119 w 338"/>
                  <a:gd name="T1" fmla="*/ 4 h 366"/>
                  <a:gd name="T2" fmla="*/ 183 w 338"/>
                  <a:gd name="T3" fmla="*/ 49 h 366"/>
                  <a:gd name="T4" fmla="*/ 200 w 338"/>
                  <a:gd name="T5" fmla="*/ 73 h 366"/>
                  <a:gd name="T6" fmla="*/ 214 w 338"/>
                  <a:gd name="T7" fmla="*/ 143 h 366"/>
                  <a:gd name="T8" fmla="*/ 237 w 338"/>
                  <a:gd name="T9" fmla="*/ 138 h 366"/>
                  <a:gd name="T10" fmla="*/ 223 w 338"/>
                  <a:gd name="T11" fmla="*/ 67 h 366"/>
                  <a:gd name="T12" fmla="*/ 228 w 338"/>
                  <a:gd name="T13" fmla="*/ 39 h 366"/>
                  <a:gd name="T14" fmla="*/ 247 w 338"/>
                  <a:gd name="T15" fmla="*/ 9 h 366"/>
                  <a:gd name="T16" fmla="*/ 259 w 338"/>
                  <a:gd name="T17" fmla="*/ 4 h 366"/>
                  <a:gd name="T18" fmla="*/ 301 w 338"/>
                  <a:gd name="T19" fmla="*/ 57 h 366"/>
                  <a:gd name="T20" fmla="*/ 335 w 338"/>
                  <a:gd name="T21" fmla="*/ 308 h 366"/>
                  <a:gd name="T22" fmla="*/ 337 w 338"/>
                  <a:gd name="T23" fmla="*/ 346 h 366"/>
                  <a:gd name="T24" fmla="*/ 315 w 338"/>
                  <a:gd name="T25" fmla="*/ 366 h 366"/>
                  <a:gd name="T26" fmla="*/ 37 w 338"/>
                  <a:gd name="T27" fmla="*/ 366 h 366"/>
                  <a:gd name="T28" fmla="*/ 1 w 338"/>
                  <a:gd name="T29" fmla="*/ 331 h 366"/>
                  <a:gd name="T30" fmla="*/ 11 w 338"/>
                  <a:gd name="T31" fmla="*/ 170 h 366"/>
                  <a:gd name="T32" fmla="*/ 34 w 338"/>
                  <a:gd name="T33" fmla="*/ 71 h 366"/>
                  <a:gd name="T34" fmla="*/ 61 w 338"/>
                  <a:gd name="T35" fmla="*/ 22 h 366"/>
                  <a:gd name="T36" fmla="*/ 110 w 338"/>
                  <a:gd name="T37" fmla="*/ 1 h 366"/>
                  <a:gd name="T38" fmla="*/ 119 w 338"/>
                  <a:gd name="T39" fmla="*/ 4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8" h="366">
                    <a:moveTo>
                      <a:pt x="119" y="4"/>
                    </a:moveTo>
                    <a:cubicBezTo>
                      <a:pt x="129" y="15"/>
                      <a:pt x="162" y="36"/>
                      <a:pt x="183" y="49"/>
                    </a:cubicBezTo>
                    <a:cubicBezTo>
                      <a:pt x="192" y="54"/>
                      <a:pt x="198" y="63"/>
                      <a:pt x="200" y="73"/>
                    </a:cubicBezTo>
                    <a:cubicBezTo>
                      <a:pt x="214" y="143"/>
                      <a:pt x="214" y="143"/>
                      <a:pt x="214" y="143"/>
                    </a:cubicBezTo>
                    <a:cubicBezTo>
                      <a:pt x="217" y="158"/>
                      <a:pt x="240" y="154"/>
                      <a:pt x="237" y="138"/>
                    </a:cubicBezTo>
                    <a:cubicBezTo>
                      <a:pt x="223" y="67"/>
                      <a:pt x="223" y="67"/>
                      <a:pt x="223" y="67"/>
                    </a:cubicBezTo>
                    <a:cubicBezTo>
                      <a:pt x="221" y="57"/>
                      <a:pt x="223" y="48"/>
                      <a:pt x="228" y="39"/>
                    </a:cubicBezTo>
                    <a:cubicBezTo>
                      <a:pt x="234" y="29"/>
                      <a:pt x="242" y="17"/>
                      <a:pt x="247" y="9"/>
                    </a:cubicBezTo>
                    <a:cubicBezTo>
                      <a:pt x="249" y="4"/>
                      <a:pt x="254" y="2"/>
                      <a:pt x="259" y="4"/>
                    </a:cubicBezTo>
                    <a:cubicBezTo>
                      <a:pt x="283" y="15"/>
                      <a:pt x="291" y="30"/>
                      <a:pt x="301" y="57"/>
                    </a:cubicBezTo>
                    <a:cubicBezTo>
                      <a:pt x="324" y="118"/>
                      <a:pt x="329" y="205"/>
                      <a:pt x="335" y="308"/>
                    </a:cubicBezTo>
                    <a:cubicBezTo>
                      <a:pt x="336" y="320"/>
                      <a:pt x="336" y="331"/>
                      <a:pt x="337" y="346"/>
                    </a:cubicBezTo>
                    <a:cubicBezTo>
                      <a:pt x="338" y="360"/>
                      <a:pt x="327" y="366"/>
                      <a:pt x="315" y="366"/>
                    </a:cubicBezTo>
                    <a:cubicBezTo>
                      <a:pt x="37" y="366"/>
                      <a:pt x="37" y="366"/>
                      <a:pt x="37" y="366"/>
                    </a:cubicBezTo>
                    <a:cubicBezTo>
                      <a:pt x="18" y="366"/>
                      <a:pt x="2" y="351"/>
                      <a:pt x="1" y="331"/>
                    </a:cubicBezTo>
                    <a:cubicBezTo>
                      <a:pt x="0" y="276"/>
                      <a:pt x="4" y="220"/>
                      <a:pt x="11" y="170"/>
                    </a:cubicBezTo>
                    <a:cubicBezTo>
                      <a:pt x="16" y="135"/>
                      <a:pt x="24" y="102"/>
                      <a:pt x="34" y="71"/>
                    </a:cubicBezTo>
                    <a:cubicBezTo>
                      <a:pt x="41" y="53"/>
                      <a:pt x="45" y="34"/>
                      <a:pt x="61" y="22"/>
                    </a:cubicBezTo>
                    <a:cubicBezTo>
                      <a:pt x="75" y="11"/>
                      <a:pt x="95" y="4"/>
                      <a:pt x="110" y="1"/>
                    </a:cubicBezTo>
                    <a:cubicBezTo>
                      <a:pt x="113" y="0"/>
                      <a:pt x="117" y="1"/>
                      <a:pt x="119" y="4"/>
                    </a:cubicBezTo>
                    <a:close/>
                  </a:path>
                </a:pathLst>
              </a:custGeom>
              <a:solidFill>
                <a:srgbClr val="3B45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Freeform 37"/>
              <p:cNvSpPr>
                <a:spLocks/>
              </p:cNvSpPr>
              <p:nvPr/>
            </p:nvSpPr>
            <p:spPr bwMode="auto">
              <a:xfrm>
                <a:off x="3692526" y="1589088"/>
                <a:ext cx="127000" cy="157163"/>
              </a:xfrm>
              <a:custGeom>
                <a:avLst/>
                <a:gdLst>
                  <a:gd name="T0" fmla="*/ 92 w 185"/>
                  <a:gd name="T1" fmla="*/ 0 h 230"/>
                  <a:gd name="T2" fmla="*/ 185 w 185"/>
                  <a:gd name="T3" fmla="*/ 90 h 230"/>
                  <a:gd name="T4" fmla="*/ 92 w 185"/>
                  <a:gd name="T5" fmla="*/ 230 h 230"/>
                  <a:gd name="T6" fmla="*/ 0 w 185"/>
                  <a:gd name="T7" fmla="*/ 90 h 230"/>
                  <a:gd name="T8" fmla="*/ 92 w 185"/>
                  <a:gd name="T9" fmla="*/ 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5" h="230">
                    <a:moveTo>
                      <a:pt x="92" y="0"/>
                    </a:moveTo>
                    <a:cubicBezTo>
                      <a:pt x="144" y="0"/>
                      <a:pt x="185" y="40"/>
                      <a:pt x="185" y="90"/>
                    </a:cubicBezTo>
                    <a:cubicBezTo>
                      <a:pt x="185" y="137"/>
                      <a:pt x="151" y="230"/>
                      <a:pt x="92" y="230"/>
                    </a:cubicBezTo>
                    <a:cubicBezTo>
                      <a:pt x="34" y="230"/>
                      <a:pt x="0" y="137"/>
                      <a:pt x="0" y="90"/>
                    </a:cubicBezTo>
                    <a:cubicBezTo>
                      <a:pt x="0" y="40"/>
                      <a:pt x="41" y="0"/>
                      <a:pt x="92" y="0"/>
                    </a:cubicBezTo>
                    <a:close/>
                  </a:path>
                </a:pathLst>
              </a:custGeom>
              <a:solidFill>
                <a:srgbClr val="3B45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Freeform 38"/>
              <p:cNvSpPr>
                <a:spLocks/>
              </p:cNvSpPr>
              <p:nvPr/>
            </p:nvSpPr>
            <p:spPr bwMode="auto">
              <a:xfrm>
                <a:off x="3651251" y="1770063"/>
                <a:ext cx="223838" cy="250825"/>
              </a:xfrm>
              <a:custGeom>
                <a:avLst/>
                <a:gdLst>
                  <a:gd name="T0" fmla="*/ 291 w 329"/>
                  <a:gd name="T1" fmla="*/ 367 h 367"/>
                  <a:gd name="T2" fmla="*/ 19 w 329"/>
                  <a:gd name="T3" fmla="*/ 367 h 367"/>
                  <a:gd name="T4" fmla="*/ 0 w 329"/>
                  <a:gd name="T5" fmla="*/ 348 h 367"/>
                  <a:gd name="T6" fmla="*/ 64 w 329"/>
                  <a:gd name="T7" fmla="*/ 27 h 367"/>
                  <a:gd name="T8" fmla="*/ 68 w 329"/>
                  <a:gd name="T9" fmla="*/ 22 h 367"/>
                  <a:gd name="T10" fmla="*/ 109 w 329"/>
                  <a:gd name="T11" fmla="*/ 1 h 367"/>
                  <a:gd name="T12" fmla="*/ 114 w 329"/>
                  <a:gd name="T13" fmla="*/ 7 h 367"/>
                  <a:gd name="T14" fmla="*/ 102 w 329"/>
                  <a:gd name="T15" fmla="*/ 94 h 367"/>
                  <a:gd name="T16" fmla="*/ 125 w 329"/>
                  <a:gd name="T17" fmla="*/ 99 h 367"/>
                  <a:gd name="T18" fmla="*/ 136 w 329"/>
                  <a:gd name="T19" fmla="*/ 18 h 367"/>
                  <a:gd name="T20" fmla="*/ 171 w 329"/>
                  <a:gd name="T21" fmla="*/ 18 h 367"/>
                  <a:gd name="T22" fmla="*/ 147 w 329"/>
                  <a:gd name="T23" fmla="*/ 92 h 367"/>
                  <a:gd name="T24" fmla="*/ 169 w 329"/>
                  <a:gd name="T25" fmla="*/ 101 h 367"/>
                  <a:gd name="T26" fmla="*/ 200 w 329"/>
                  <a:gd name="T27" fmla="*/ 7 h 367"/>
                  <a:gd name="T28" fmla="*/ 206 w 329"/>
                  <a:gd name="T29" fmla="*/ 3 h 367"/>
                  <a:gd name="T30" fmla="*/ 284 w 329"/>
                  <a:gd name="T31" fmla="*/ 42 h 367"/>
                  <a:gd name="T32" fmla="*/ 319 w 329"/>
                  <a:gd name="T33" fmla="*/ 171 h 367"/>
                  <a:gd name="T34" fmla="*/ 328 w 329"/>
                  <a:gd name="T35" fmla="*/ 330 h 367"/>
                  <a:gd name="T36" fmla="*/ 291 w 329"/>
                  <a:gd name="T37" fmla="*/ 367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9" h="367">
                    <a:moveTo>
                      <a:pt x="291" y="367"/>
                    </a:moveTo>
                    <a:cubicBezTo>
                      <a:pt x="19" y="367"/>
                      <a:pt x="19" y="367"/>
                      <a:pt x="19" y="367"/>
                    </a:cubicBezTo>
                    <a:cubicBezTo>
                      <a:pt x="8" y="367"/>
                      <a:pt x="0" y="358"/>
                      <a:pt x="0" y="348"/>
                    </a:cubicBezTo>
                    <a:cubicBezTo>
                      <a:pt x="0" y="269"/>
                      <a:pt x="19" y="92"/>
                      <a:pt x="64" y="27"/>
                    </a:cubicBezTo>
                    <a:cubicBezTo>
                      <a:pt x="66" y="25"/>
                      <a:pt x="67" y="24"/>
                      <a:pt x="68" y="22"/>
                    </a:cubicBezTo>
                    <a:cubicBezTo>
                      <a:pt x="79" y="13"/>
                      <a:pt x="93" y="6"/>
                      <a:pt x="109" y="1"/>
                    </a:cubicBezTo>
                    <a:cubicBezTo>
                      <a:pt x="112" y="0"/>
                      <a:pt x="115" y="4"/>
                      <a:pt x="114" y="7"/>
                    </a:cubicBezTo>
                    <a:cubicBezTo>
                      <a:pt x="109" y="29"/>
                      <a:pt x="104" y="84"/>
                      <a:pt x="102" y="94"/>
                    </a:cubicBezTo>
                    <a:cubicBezTo>
                      <a:pt x="99" y="109"/>
                      <a:pt x="122" y="114"/>
                      <a:pt x="125" y="99"/>
                    </a:cubicBezTo>
                    <a:cubicBezTo>
                      <a:pt x="136" y="18"/>
                      <a:pt x="136" y="18"/>
                      <a:pt x="136" y="18"/>
                    </a:cubicBezTo>
                    <a:cubicBezTo>
                      <a:pt x="171" y="18"/>
                      <a:pt x="171" y="18"/>
                      <a:pt x="171" y="18"/>
                    </a:cubicBezTo>
                    <a:cubicBezTo>
                      <a:pt x="147" y="92"/>
                      <a:pt x="147" y="92"/>
                      <a:pt x="147" y="92"/>
                    </a:cubicBezTo>
                    <a:cubicBezTo>
                      <a:pt x="141" y="106"/>
                      <a:pt x="163" y="116"/>
                      <a:pt x="169" y="101"/>
                    </a:cubicBezTo>
                    <a:cubicBezTo>
                      <a:pt x="174" y="88"/>
                      <a:pt x="197" y="27"/>
                      <a:pt x="200" y="7"/>
                    </a:cubicBezTo>
                    <a:cubicBezTo>
                      <a:pt x="201" y="4"/>
                      <a:pt x="203" y="3"/>
                      <a:pt x="206" y="3"/>
                    </a:cubicBezTo>
                    <a:cubicBezTo>
                      <a:pt x="228" y="9"/>
                      <a:pt x="275" y="21"/>
                      <a:pt x="284" y="42"/>
                    </a:cubicBezTo>
                    <a:cubicBezTo>
                      <a:pt x="301" y="81"/>
                      <a:pt x="312" y="125"/>
                      <a:pt x="319" y="171"/>
                    </a:cubicBezTo>
                    <a:cubicBezTo>
                      <a:pt x="326" y="221"/>
                      <a:pt x="329" y="275"/>
                      <a:pt x="328" y="330"/>
                    </a:cubicBezTo>
                    <a:cubicBezTo>
                      <a:pt x="327" y="350"/>
                      <a:pt x="311" y="367"/>
                      <a:pt x="291" y="367"/>
                    </a:cubicBezTo>
                    <a:close/>
                  </a:path>
                </a:pathLst>
              </a:custGeom>
              <a:solidFill>
                <a:srgbClr val="3B45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6" name="Picture 19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6281" y="2564903"/>
              <a:ext cx="1513372" cy="335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3" name="Straight Connector 12"/>
          <p:cNvCxnSpPr/>
          <p:nvPr userDrawn="1"/>
        </p:nvCxnSpPr>
        <p:spPr>
          <a:xfrm flipV="1">
            <a:off x="0" y="1057275"/>
            <a:ext cx="12174584" cy="2694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7558" y="1146815"/>
            <a:ext cx="10124036" cy="3976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2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14782" y="1566246"/>
            <a:ext cx="10116812" cy="4845955"/>
          </a:xfrm>
          <a:prstGeom prst="rect">
            <a:avLst/>
          </a:prstGeom>
        </p:spPr>
        <p:txBody>
          <a:bodyPr/>
          <a:lstStyle>
            <a:lvl1pPr marL="228600" indent="-228600">
              <a:defRPr lang="en-US" sz="1800" kern="12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1600" kern="12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>
              <a:defRPr lang="en-US" sz="1400" kern="12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285750">
              <a:defRPr/>
            </a:lvl4pPr>
            <a:lvl5pPr marL="685800" indent="-228600"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18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7714874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- 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1" y="325103"/>
            <a:ext cx="12192000" cy="567783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Demo</a:t>
            </a:r>
            <a:endParaRPr lang="en-CA" dirty="0"/>
          </a:p>
        </p:txBody>
      </p:sp>
      <p:sp>
        <p:nvSpPr>
          <p:cNvPr id="12" name="Snip Same Side Corner Rectangle 11"/>
          <p:cNvSpPr/>
          <p:nvPr userDrawn="1"/>
        </p:nvSpPr>
        <p:spPr>
          <a:xfrm>
            <a:off x="0" y="6468185"/>
            <a:ext cx="12192000" cy="387049"/>
          </a:xfrm>
          <a:prstGeom prst="snip2SameRect">
            <a:avLst>
              <a:gd name="adj1" fmla="val 38226"/>
              <a:gd name="adj2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 flipV="1">
            <a:off x="0" y="1057275"/>
            <a:ext cx="12174584" cy="2694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7559" y="1146815"/>
            <a:ext cx="10407870" cy="3976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2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Scenario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14781" y="1566246"/>
            <a:ext cx="10400648" cy="4845955"/>
          </a:xfrm>
          <a:prstGeom prst="rect">
            <a:avLst/>
          </a:prstGeom>
        </p:spPr>
        <p:txBody>
          <a:bodyPr/>
          <a:lstStyle>
            <a:lvl1pPr marL="228600" indent="-228600">
              <a:defRPr lang="en-US" sz="1800" kern="12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1600" kern="12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>
              <a:defRPr lang="en-US" sz="1400" kern="12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285750">
              <a:defRPr/>
            </a:lvl4pPr>
            <a:lvl5pPr marL="685800" indent="-228600"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19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10744065" y="1601899"/>
            <a:ext cx="1430519" cy="1205721"/>
            <a:chOff x="7484075" y="1752595"/>
            <a:chExt cx="1430519" cy="1205721"/>
          </a:xfrm>
        </p:grpSpPr>
        <p:pic>
          <p:nvPicPr>
            <p:cNvPr id="24" name="Picture 19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4075" y="2700058"/>
              <a:ext cx="1106063" cy="258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5" name="Group 24"/>
            <p:cNvGrpSpPr/>
            <p:nvPr userDrawn="1"/>
          </p:nvGrpSpPr>
          <p:grpSpPr>
            <a:xfrm>
              <a:off x="7602161" y="1752595"/>
              <a:ext cx="1312433" cy="875426"/>
              <a:chOff x="1914861" y="3040471"/>
              <a:chExt cx="1172372" cy="782002"/>
            </a:xfrm>
          </p:grpSpPr>
          <p:sp>
            <p:nvSpPr>
              <p:cNvPr id="26" name="Oval 25"/>
              <p:cNvSpPr/>
              <p:nvPr userDrawn="1"/>
            </p:nvSpPr>
            <p:spPr>
              <a:xfrm>
                <a:off x="1914861" y="3040471"/>
                <a:ext cx="777059" cy="777059"/>
              </a:xfrm>
              <a:prstGeom prst="ellipse">
                <a:avLst/>
              </a:prstGeom>
              <a:noFill/>
              <a:ln w="28575">
                <a:solidFill>
                  <a:srgbClr val="333F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Oval 26"/>
              <p:cNvSpPr/>
              <p:nvPr userDrawn="1"/>
            </p:nvSpPr>
            <p:spPr>
              <a:xfrm>
                <a:off x="2029769" y="3155379"/>
                <a:ext cx="547243" cy="547243"/>
              </a:xfrm>
              <a:prstGeom prst="ellipse">
                <a:avLst/>
              </a:prstGeom>
              <a:noFill/>
              <a:ln w="28575">
                <a:solidFill>
                  <a:srgbClr val="333F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Oval 27"/>
              <p:cNvSpPr/>
              <p:nvPr userDrawn="1"/>
            </p:nvSpPr>
            <p:spPr>
              <a:xfrm>
                <a:off x="2139169" y="3263901"/>
                <a:ext cx="330198" cy="330198"/>
              </a:xfrm>
              <a:prstGeom prst="ellipse">
                <a:avLst/>
              </a:prstGeom>
              <a:noFill/>
              <a:ln w="28575">
                <a:solidFill>
                  <a:srgbClr val="333F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Right Arrow 28"/>
              <p:cNvSpPr/>
              <p:nvPr userDrawn="1"/>
            </p:nvSpPr>
            <p:spPr>
              <a:xfrm rot="12613136">
                <a:off x="2231300" y="3397519"/>
                <a:ext cx="855933" cy="424954"/>
              </a:xfrm>
              <a:prstGeom prst="rightArrow">
                <a:avLst>
                  <a:gd name="adj1" fmla="val 34943"/>
                  <a:gd name="adj2" fmla="val 107979"/>
                </a:avLst>
              </a:prstGeom>
              <a:solidFill>
                <a:srgbClr val="00B05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91947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/Assign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 hasCustomPrompt="1"/>
          </p:nvPr>
        </p:nvSpPr>
        <p:spPr>
          <a:xfrm>
            <a:off x="1" y="325103"/>
            <a:ext cx="12192000" cy="567783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Exercise/Assignment</a:t>
            </a:r>
            <a:endParaRPr lang="en-CA" dirty="0"/>
          </a:p>
        </p:txBody>
      </p:sp>
      <p:sp>
        <p:nvSpPr>
          <p:cNvPr id="5" name="Snip Same Side Corner Rectangle 4"/>
          <p:cNvSpPr/>
          <p:nvPr userDrawn="1"/>
        </p:nvSpPr>
        <p:spPr>
          <a:xfrm>
            <a:off x="0" y="6468185"/>
            <a:ext cx="12192000" cy="387049"/>
          </a:xfrm>
          <a:prstGeom prst="snip2SameRect">
            <a:avLst>
              <a:gd name="adj1" fmla="val 38226"/>
              <a:gd name="adj2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707164" y="1539565"/>
            <a:ext cx="1487994" cy="1601886"/>
            <a:chOff x="7361848" y="1347285"/>
            <a:chExt cx="1766872" cy="1601886"/>
          </a:xfrm>
        </p:grpSpPr>
        <p:grpSp>
          <p:nvGrpSpPr>
            <p:cNvPr id="8" name="Group 7"/>
            <p:cNvGrpSpPr/>
            <p:nvPr/>
          </p:nvGrpSpPr>
          <p:grpSpPr>
            <a:xfrm>
              <a:off x="7594601" y="1347285"/>
              <a:ext cx="1282700" cy="1264034"/>
              <a:chOff x="2224088" y="1429631"/>
              <a:chExt cx="763587" cy="752475"/>
            </a:xfrm>
          </p:grpSpPr>
          <p:sp>
            <p:nvSpPr>
              <p:cNvPr id="10" name="Freeform 12"/>
              <p:cNvSpPr>
                <a:spLocks/>
              </p:cNvSpPr>
              <p:nvPr/>
            </p:nvSpPr>
            <p:spPr bwMode="auto">
              <a:xfrm>
                <a:off x="2508250" y="1702681"/>
                <a:ext cx="206375" cy="206375"/>
              </a:xfrm>
              <a:custGeom>
                <a:avLst/>
                <a:gdLst>
                  <a:gd name="T0" fmla="*/ 10 w 130"/>
                  <a:gd name="T1" fmla="*/ 130 h 130"/>
                  <a:gd name="T2" fmla="*/ 28 w 130"/>
                  <a:gd name="T3" fmla="*/ 112 h 130"/>
                  <a:gd name="T4" fmla="*/ 130 w 130"/>
                  <a:gd name="T5" fmla="*/ 84 h 130"/>
                  <a:gd name="T6" fmla="*/ 45 w 130"/>
                  <a:gd name="T7" fmla="*/ 0 h 130"/>
                  <a:gd name="T8" fmla="*/ 17 w 130"/>
                  <a:gd name="T9" fmla="*/ 102 h 130"/>
                  <a:gd name="T10" fmla="*/ 0 w 130"/>
                  <a:gd name="T11" fmla="*/ 119 h 130"/>
                  <a:gd name="T12" fmla="*/ 10 w 130"/>
                  <a:gd name="T13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0" h="130">
                    <a:moveTo>
                      <a:pt x="10" y="130"/>
                    </a:moveTo>
                    <a:lnTo>
                      <a:pt x="28" y="112"/>
                    </a:lnTo>
                    <a:lnTo>
                      <a:pt x="130" y="84"/>
                    </a:lnTo>
                    <a:lnTo>
                      <a:pt x="45" y="0"/>
                    </a:lnTo>
                    <a:lnTo>
                      <a:pt x="17" y="102"/>
                    </a:lnTo>
                    <a:lnTo>
                      <a:pt x="0" y="119"/>
                    </a:lnTo>
                    <a:lnTo>
                      <a:pt x="10" y="13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Freeform 13"/>
              <p:cNvSpPr>
                <a:spLocks/>
              </p:cNvSpPr>
              <p:nvPr/>
            </p:nvSpPr>
            <p:spPr bwMode="auto">
              <a:xfrm>
                <a:off x="2224088" y="1456618"/>
                <a:ext cx="617538" cy="725488"/>
              </a:xfrm>
              <a:custGeom>
                <a:avLst/>
                <a:gdLst>
                  <a:gd name="T0" fmla="*/ 198 w 222"/>
                  <a:gd name="T1" fmla="*/ 236 h 260"/>
                  <a:gd name="T2" fmla="*/ 157 w 222"/>
                  <a:gd name="T3" fmla="*/ 236 h 260"/>
                  <a:gd name="T4" fmla="*/ 86 w 222"/>
                  <a:gd name="T5" fmla="*/ 236 h 260"/>
                  <a:gd name="T6" fmla="*/ 70 w 222"/>
                  <a:gd name="T7" fmla="*/ 179 h 260"/>
                  <a:gd name="T8" fmla="*/ 24 w 222"/>
                  <a:gd name="T9" fmla="*/ 182 h 260"/>
                  <a:gd name="T10" fmla="*/ 24 w 222"/>
                  <a:gd name="T11" fmla="*/ 66 h 260"/>
                  <a:gd name="T12" fmla="*/ 24 w 222"/>
                  <a:gd name="T13" fmla="*/ 24 h 260"/>
                  <a:gd name="T14" fmla="*/ 182 w 222"/>
                  <a:gd name="T15" fmla="*/ 24 h 260"/>
                  <a:gd name="T16" fmla="*/ 214 w 222"/>
                  <a:gd name="T17" fmla="*/ 0 h 260"/>
                  <a:gd name="T18" fmla="*/ 0 w 222"/>
                  <a:gd name="T19" fmla="*/ 0 h 260"/>
                  <a:gd name="T20" fmla="*/ 0 w 222"/>
                  <a:gd name="T21" fmla="*/ 66 h 260"/>
                  <a:gd name="T22" fmla="*/ 0 w 222"/>
                  <a:gd name="T23" fmla="*/ 195 h 260"/>
                  <a:gd name="T24" fmla="*/ 0 w 222"/>
                  <a:gd name="T25" fmla="*/ 196 h 260"/>
                  <a:gd name="T26" fmla="*/ 20 w 222"/>
                  <a:gd name="T27" fmla="*/ 242 h 260"/>
                  <a:gd name="T28" fmla="*/ 64 w 222"/>
                  <a:gd name="T29" fmla="*/ 260 h 260"/>
                  <a:gd name="T30" fmla="*/ 64 w 222"/>
                  <a:gd name="T31" fmla="*/ 260 h 260"/>
                  <a:gd name="T32" fmla="*/ 66 w 222"/>
                  <a:gd name="T33" fmla="*/ 260 h 260"/>
                  <a:gd name="T34" fmla="*/ 66 w 222"/>
                  <a:gd name="T35" fmla="*/ 260 h 260"/>
                  <a:gd name="T36" fmla="*/ 157 w 222"/>
                  <a:gd name="T37" fmla="*/ 260 h 260"/>
                  <a:gd name="T38" fmla="*/ 222 w 222"/>
                  <a:gd name="T39" fmla="*/ 260 h 260"/>
                  <a:gd name="T40" fmla="*/ 222 w 222"/>
                  <a:gd name="T41" fmla="*/ 105 h 260"/>
                  <a:gd name="T42" fmla="*/ 198 w 222"/>
                  <a:gd name="T43" fmla="*/ 137 h 260"/>
                  <a:gd name="T44" fmla="*/ 198 w 222"/>
                  <a:gd name="T45" fmla="*/ 236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2" h="260">
                    <a:moveTo>
                      <a:pt x="198" y="236"/>
                    </a:moveTo>
                    <a:cubicBezTo>
                      <a:pt x="157" y="236"/>
                      <a:pt x="157" y="236"/>
                      <a:pt x="157" y="236"/>
                    </a:cubicBezTo>
                    <a:cubicBezTo>
                      <a:pt x="86" y="236"/>
                      <a:pt x="86" y="236"/>
                      <a:pt x="86" y="236"/>
                    </a:cubicBezTo>
                    <a:cubicBezTo>
                      <a:pt x="77" y="228"/>
                      <a:pt x="69" y="212"/>
                      <a:pt x="70" y="179"/>
                    </a:cubicBezTo>
                    <a:cubicBezTo>
                      <a:pt x="51" y="186"/>
                      <a:pt x="33" y="184"/>
                      <a:pt x="24" y="182"/>
                    </a:cubicBezTo>
                    <a:cubicBezTo>
                      <a:pt x="24" y="66"/>
                      <a:pt x="24" y="66"/>
                      <a:pt x="24" y="66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182" y="24"/>
                      <a:pt x="182" y="24"/>
                      <a:pt x="182" y="24"/>
                    </a:cubicBezTo>
                    <a:cubicBezTo>
                      <a:pt x="214" y="0"/>
                      <a:pt x="214" y="0"/>
                      <a:pt x="21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195"/>
                      <a:pt x="0" y="195"/>
                      <a:pt x="0" y="195"/>
                    </a:cubicBezTo>
                    <a:cubicBezTo>
                      <a:pt x="0" y="196"/>
                      <a:pt x="0" y="196"/>
                      <a:pt x="0" y="196"/>
                    </a:cubicBezTo>
                    <a:cubicBezTo>
                      <a:pt x="0" y="213"/>
                      <a:pt x="7" y="229"/>
                      <a:pt x="20" y="242"/>
                    </a:cubicBezTo>
                    <a:cubicBezTo>
                      <a:pt x="32" y="253"/>
                      <a:pt x="48" y="260"/>
                      <a:pt x="64" y="260"/>
                    </a:cubicBezTo>
                    <a:cubicBezTo>
                      <a:pt x="64" y="260"/>
                      <a:pt x="64" y="260"/>
                      <a:pt x="64" y="260"/>
                    </a:cubicBezTo>
                    <a:cubicBezTo>
                      <a:pt x="66" y="260"/>
                      <a:pt x="66" y="260"/>
                      <a:pt x="66" y="260"/>
                    </a:cubicBezTo>
                    <a:cubicBezTo>
                      <a:pt x="66" y="260"/>
                      <a:pt x="66" y="260"/>
                      <a:pt x="66" y="260"/>
                    </a:cubicBezTo>
                    <a:cubicBezTo>
                      <a:pt x="157" y="260"/>
                      <a:pt x="157" y="260"/>
                      <a:pt x="157" y="260"/>
                    </a:cubicBezTo>
                    <a:cubicBezTo>
                      <a:pt x="222" y="260"/>
                      <a:pt x="222" y="260"/>
                      <a:pt x="222" y="260"/>
                    </a:cubicBezTo>
                    <a:cubicBezTo>
                      <a:pt x="222" y="105"/>
                      <a:pt x="222" y="105"/>
                      <a:pt x="222" y="105"/>
                    </a:cubicBezTo>
                    <a:cubicBezTo>
                      <a:pt x="198" y="137"/>
                      <a:pt x="198" y="137"/>
                      <a:pt x="198" y="137"/>
                    </a:cubicBezTo>
                    <a:lnTo>
                      <a:pt x="198" y="236"/>
                    </a:lnTo>
                    <a:close/>
                  </a:path>
                </a:pathLst>
              </a:custGeom>
              <a:solidFill>
                <a:srgbClr val="42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Freeform 14"/>
              <p:cNvSpPr>
                <a:spLocks/>
              </p:cNvSpPr>
              <p:nvPr/>
            </p:nvSpPr>
            <p:spPr bwMode="auto">
              <a:xfrm>
                <a:off x="2895600" y="1429631"/>
                <a:ext cx="92075" cy="92075"/>
              </a:xfrm>
              <a:custGeom>
                <a:avLst/>
                <a:gdLst>
                  <a:gd name="T0" fmla="*/ 25 w 33"/>
                  <a:gd name="T1" fmla="*/ 8 h 33"/>
                  <a:gd name="T2" fmla="*/ 0 w 33"/>
                  <a:gd name="T3" fmla="*/ 4 h 33"/>
                  <a:gd name="T4" fmla="*/ 29 w 33"/>
                  <a:gd name="T5" fmla="*/ 33 h 33"/>
                  <a:gd name="T6" fmla="*/ 25 w 33"/>
                  <a:gd name="T7" fmla="*/ 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33">
                    <a:moveTo>
                      <a:pt x="25" y="8"/>
                    </a:moveTo>
                    <a:cubicBezTo>
                      <a:pt x="19" y="2"/>
                      <a:pt x="9" y="0"/>
                      <a:pt x="0" y="4"/>
                    </a:cubicBezTo>
                    <a:cubicBezTo>
                      <a:pt x="29" y="33"/>
                      <a:pt x="29" y="33"/>
                      <a:pt x="29" y="33"/>
                    </a:cubicBezTo>
                    <a:cubicBezTo>
                      <a:pt x="33" y="24"/>
                      <a:pt x="31" y="14"/>
                      <a:pt x="25" y="8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Freeform 15"/>
              <p:cNvSpPr>
                <a:spLocks/>
              </p:cNvSpPr>
              <p:nvPr/>
            </p:nvSpPr>
            <p:spPr bwMode="auto">
              <a:xfrm>
                <a:off x="2597150" y="1459793"/>
                <a:ext cx="358775" cy="358775"/>
              </a:xfrm>
              <a:custGeom>
                <a:avLst/>
                <a:gdLst>
                  <a:gd name="T0" fmla="*/ 0 w 226"/>
                  <a:gd name="T1" fmla="*/ 133 h 226"/>
                  <a:gd name="T2" fmla="*/ 93 w 226"/>
                  <a:gd name="T3" fmla="*/ 226 h 226"/>
                  <a:gd name="T4" fmla="*/ 226 w 226"/>
                  <a:gd name="T5" fmla="*/ 56 h 226"/>
                  <a:gd name="T6" fmla="*/ 170 w 226"/>
                  <a:gd name="T7" fmla="*/ 0 h 226"/>
                  <a:gd name="T8" fmla="*/ 0 w 226"/>
                  <a:gd name="T9" fmla="*/ 133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226">
                    <a:moveTo>
                      <a:pt x="0" y="133"/>
                    </a:moveTo>
                    <a:lnTo>
                      <a:pt x="93" y="226"/>
                    </a:lnTo>
                    <a:lnTo>
                      <a:pt x="226" y="56"/>
                    </a:lnTo>
                    <a:lnTo>
                      <a:pt x="170" y="0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9" name="Picture 1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1848" y="2732145"/>
              <a:ext cx="1766872" cy="2170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4" name="Straight Connector 13"/>
          <p:cNvCxnSpPr/>
          <p:nvPr userDrawn="1"/>
        </p:nvCxnSpPr>
        <p:spPr>
          <a:xfrm flipV="1">
            <a:off x="0" y="1057275"/>
            <a:ext cx="12174584" cy="2694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7557" y="1146815"/>
            <a:ext cx="10499607" cy="3976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2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Scenario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14781" y="1566246"/>
            <a:ext cx="10492384" cy="4845955"/>
          </a:xfrm>
          <a:prstGeom prst="rect">
            <a:avLst/>
          </a:prstGeom>
        </p:spPr>
        <p:txBody>
          <a:bodyPr/>
          <a:lstStyle>
            <a:lvl1pPr marL="228600" indent="-228600">
              <a:defRPr lang="en-US" sz="1800" kern="12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1600" kern="12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>
              <a:defRPr lang="en-US" sz="1400" kern="12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285750">
              <a:defRPr/>
            </a:lvl4pPr>
            <a:lvl5pPr marL="685800" indent="-228600"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16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4513045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1917" y="3126889"/>
            <a:ext cx="2038707" cy="18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383" y="1544469"/>
            <a:ext cx="1232525" cy="1413916"/>
          </a:xfrm>
          <a:prstGeom prst="rect">
            <a:avLst/>
          </a:prstGeom>
        </p:spPr>
      </p:pic>
      <p:sp>
        <p:nvSpPr>
          <p:cNvPr id="3" name="Title 3"/>
          <p:cNvSpPr>
            <a:spLocks noGrp="1"/>
          </p:cNvSpPr>
          <p:nvPr>
            <p:ph type="title" hasCustomPrompt="1"/>
          </p:nvPr>
        </p:nvSpPr>
        <p:spPr>
          <a:xfrm>
            <a:off x="1" y="325103"/>
            <a:ext cx="12192000" cy="567783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Case Study</a:t>
            </a:r>
            <a:endParaRPr lang="en-CA" dirty="0"/>
          </a:p>
        </p:txBody>
      </p:sp>
      <p:sp>
        <p:nvSpPr>
          <p:cNvPr id="5" name="Snip Same Side Corner Rectangle 4"/>
          <p:cNvSpPr/>
          <p:nvPr userDrawn="1"/>
        </p:nvSpPr>
        <p:spPr>
          <a:xfrm>
            <a:off x="0" y="6468185"/>
            <a:ext cx="12192000" cy="387049"/>
          </a:xfrm>
          <a:prstGeom prst="snip2SameRect">
            <a:avLst>
              <a:gd name="adj1" fmla="val 38226"/>
              <a:gd name="adj2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0" y="1057275"/>
            <a:ext cx="12174584" cy="2694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7558" y="1146815"/>
            <a:ext cx="10181041" cy="3976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2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Scenario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14782" y="1566246"/>
            <a:ext cx="10173818" cy="4845955"/>
          </a:xfrm>
          <a:prstGeom prst="rect">
            <a:avLst/>
          </a:prstGeom>
        </p:spPr>
        <p:txBody>
          <a:bodyPr/>
          <a:lstStyle>
            <a:lvl1pPr marL="228600" indent="-228600">
              <a:defRPr lang="en-US" sz="1800" kern="12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1600" kern="12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>
              <a:defRPr lang="en-US" sz="1400" kern="12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285750">
              <a:defRPr/>
            </a:lvl4pPr>
            <a:lvl5pPr marL="685800" indent="-228600"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11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530124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 userDrawn="1"/>
        </p:nvGrpSpPr>
        <p:grpSpPr>
          <a:xfrm>
            <a:off x="571" y="428"/>
            <a:ext cx="12191430" cy="6857143"/>
            <a:chOff x="571" y="428"/>
            <a:chExt cx="12191430" cy="6857143"/>
          </a:xfrm>
        </p:grpSpPr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9147089" y="28146"/>
              <a:ext cx="3044912" cy="682942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" y="428"/>
              <a:ext cx="9142857" cy="6857143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 userDrawn="1"/>
        </p:nvSpPr>
        <p:spPr>
          <a:xfrm>
            <a:off x="41200" y="6619164"/>
            <a:ext cx="39030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Accenture CSI Confidential Material.  Do not duplicate or distribute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762" y="-3404"/>
            <a:ext cx="12191239" cy="3714792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Text Placeholder 3"/>
          <p:cNvSpPr txBox="1">
            <a:spLocks/>
          </p:cNvSpPr>
          <p:nvPr userDrawn="1"/>
        </p:nvSpPr>
        <p:spPr>
          <a:xfrm>
            <a:off x="109359" y="873362"/>
            <a:ext cx="3726042" cy="3837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and Knowledge Management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8" y="48631"/>
            <a:ext cx="4978818" cy="89443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701" y="520648"/>
            <a:ext cx="2984500" cy="309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0219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10546493" y="1533215"/>
            <a:ext cx="1503399" cy="1580154"/>
            <a:chOff x="7248184" y="1291791"/>
            <a:chExt cx="1795371" cy="1580154"/>
          </a:xfrm>
        </p:grpSpPr>
        <p:grpSp>
          <p:nvGrpSpPr>
            <p:cNvPr id="4" name="Group 3"/>
            <p:cNvGrpSpPr/>
            <p:nvPr/>
          </p:nvGrpSpPr>
          <p:grpSpPr>
            <a:xfrm>
              <a:off x="7439745" y="1291791"/>
              <a:ext cx="1286310" cy="1286310"/>
              <a:chOff x="1256798" y="5242956"/>
              <a:chExt cx="557835" cy="557835"/>
            </a:xfrm>
          </p:grpSpPr>
          <p:sp>
            <p:nvSpPr>
              <p:cNvPr id="6" name="Freeform 96"/>
              <p:cNvSpPr>
                <a:spLocks noEditPoints="1"/>
              </p:cNvSpPr>
              <p:nvPr/>
            </p:nvSpPr>
            <p:spPr bwMode="auto">
              <a:xfrm>
                <a:off x="1454976" y="5242956"/>
                <a:ext cx="359657" cy="557835"/>
              </a:xfrm>
              <a:custGeom>
                <a:avLst/>
                <a:gdLst>
                  <a:gd name="T0" fmla="*/ 220 w 258"/>
                  <a:gd name="T1" fmla="*/ 298 h 400"/>
                  <a:gd name="T2" fmla="*/ 258 w 258"/>
                  <a:gd name="T3" fmla="*/ 298 h 400"/>
                  <a:gd name="T4" fmla="*/ 258 w 258"/>
                  <a:gd name="T5" fmla="*/ 260 h 400"/>
                  <a:gd name="T6" fmla="*/ 220 w 258"/>
                  <a:gd name="T7" fmla="*/ 260 h 400"/>
                  <a:gd name="T8" fmla="*/ 220 w 258"/>
                  <a:gd name="T9" fmla="*/ 298 h 400"/>
                  <a:gd name="T10" fmla="*/ 258 w 258"/>
                  <a:gd name="T11" fmla="*/ 58 h 400"/>
                  <a:gd name="T12" fmla="*/ 258 w 258"/>
                  <a:gd name="T13" fmla="*/ 34 h 400"/>
                  <a:gd name="T14" fmla="*/ 223 w 258"/>
                  <a:gd name="T15" fmla="*/ 0 h 400"/>
                  <a:gd name="T16" fmla="*/ 0 w 258"/>
                  <a:gd name="T17" fmla="*/ 0 h 400"/>
                  <a:gd name="T18" fmla="*/ 0 w 258"/>
                  <a:gd name="T19" fmla="*/ 400 h 400"/>
                  <a:gd name="T20" fmla="*/ 208 w 258"/>
                  <a:gd name="T21" fmla="*/ 400 h 400"/>
                  <a:gd name="T22" fmla="*/ 208 w 258"/>
                  <a:gd name="T23" fmla="*/ 234 h 400"/>
                  <a:gd name="T24" fmla="*/ 208 w 258"/>
                  <a:gd name="T25" fmla="*/ 234 h 400"/>
                  <a:gd name="T26" fmla="*/ 249 w 258"/>
                  <a:gd name="T27" fmla="*/ 195 h 400"/>
                  <a:gd name="T28" fmla="*/ 258 w 258"/>
                  <a:gd name="T29" fmla="*/ 195 h 400"/>
                  <a:gd name="T30" fmla="*/ 258 w 258"/>
                  <a:gd name="T31" fmla="*/ 58 h 400"/>
                  <a:gd name="T32" fmla="*/ 220 w 258"/>
                  <a:gd name="T33" fmla="*/ 236 h 400"/>
                  <a:gd name="T34" fmla="*/ 220 w 258"/>
                  <a:gd name="T35" fmla="*/ 246 h 400"/>
                  <a:gd name="T36" fmla="*/ 220 w 258"/>
                  <a:gd name="T37" fmla="*/ 246 h 400"/>
                  <a:gd name="T38" fmla="*/ 220 w 258"/>
                  <a:gd name="T39" fmla="*/ 248 h 400"/>
                  <a:gd name="T40" fmla="*/ 258 w 258"/>
                  <a:gd name="T41" fmla="*/ 248 h 400"/>
                  <a:gd name="T42" fmla="*/ 258 w 258"/>
                  <a:gd name="T43" fmla="*/ 207 h 400"/>
                  <a:gd name="T44" fmla="*/ 249 w 258"/>
                  <a:gd name="T45" fmla="*/ 207 h 400"/>
                  <a:gd name="T46" fmla="*/ 220 w 258"/>
                  <a:gd name="T47" fmla="*/ 236 h 400"/>
                  <a:gd name="T48" fmla="*/ 220 w 258"/>
                  <a:gd name="T49" fmla="*/ 348 h 400"/>
                  <a:gd name="T50" fmla="*/ 258 w 258"/>
                  <a:gd name="T51" fmla="*/ 348 h 400"/>
                  <a:gd name="T52" fmla="*/ 258 w 258"/>
                  <a:gd name="T53" fmla="*/ 310 h 400"/>
                  <a:gd name="T54" fmla="*/ 220 w 258"/>
                  <a:gd name="T55" fmla="*/ 310 h 400"/>
                  <a:gd name="T56" fmla="*/ 220 w 258"/>
                  <a:gd name="T57" fmla="*/ 348 h 400"/>
                  <a:gd name="T58" fmla="*/ 220 w 258"/>
                  <a:gd name="T59" fmla="*/ 400 h 400"/>
                  <a:gd name="T60" fmla="*/ 223 w 258"/>
                  <a:gd name="T61" fmla="*/ 400 h 400"/>
                  <a:gd name="T62" fmla="*/ 258 w 258"/>
                  <a:gd name="T63" fmla="*/ 365 h 400"/>
                  <a:gd name="T64" fmla="*/ 258 w 258"/>
                  <a:gd name="T65" fmla="*/ 361 h 400"/>
                  <a:gd name="T66" fmla="*/ 258 w 258"/>
                  <a:gd name="T67" fmla="*/ 361 h 400"/>
                  <a:gd name="T68" fmla="*/ 258 w 258"/>
                  <a:gd name="T69" fmla="*/ 360 h 400"/>
                  <a:gd name="T70" fmla="*/ 220 w 258"/>
                  <a:gd name="T71" fmla="*/ 360 h 400"/>
                  <a:gd name="T72" fmla="*/ 220 w 258"/>
                  <a:gd name="T73" fmla="*/ 40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58" h="400">
                    <a:moveTo>
                      <a:pt x="220" y="298"/>
                    </a:moveTo>
                    <a:cubicBezTo>
                      <a:pt x="258" y="298"/>
                      <a:pt x="258" y="298"/>
                      <a:pt x="258" y="298"/>
                    </a:cubicBezTo>
                    <a:cubicBezTo>
                      <a:pt x="258" y="260"/>
                      <a:pt x="258" y="260"/>
                      <a:pt x="258" y="260"/>
                    </a:cubicBezTo>
                    <a:cubicBezTo>
                      <a:pt x="220" y="260"/>
                      <a:pt x="220" y="260"/>
                      <a:pt x="220" y="260"/>
                    </a:cubicBezTo>
                    <a:lnTo>
                      <a:pt x="220" y="298"/>
                    </a:lnTo>
                    <a:close/>
                    <a:moveTo>
                      <a:pt x="258" y="58"/>
                    </a:moveTo>
                    <a:cubicBezTo>
                      <a:pt x="258" y="34"/>
                      <a:pt x="258" y="34"/>
                      <a:pt x="258" y="34"/>
                    </a:cubicBezTo>
                    <a:cubicBezTo>
                      <a:pt x="258" y="15"/>
                      <a:pt x="242" y="0"/>
                      <a:pt x="22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00"/>
                      <a:pt x="0" y="400"/>
                      <a:pt x="0" y="400"/>
                    </a:cubicBezTo>
                    <a:cubicBezTo>
                      <a:pt x="208" y="400"/>
                      <a:pt x="208" y="400"/>
                      <a:pt x="208" y="400"/>
                    </a:cubicBezTo>
                    <a:cubicBezTo>
                      <a:pt x="208" y="234"/>
                      <a:pt x="208" y="234"/>
                      <a:pt x="208" y="234"/>
                    </a:cubicBezTo>
                    <a:cubicBezTo>
                      <a:pt x="208" y="234"/>
                      <a:pt x="208" y="234"/>
                      <a:pt x="208" y="234"/>
                    </a:cubicBezTo>
                    <a:cubicBezTo>
                      <a:pt x="209" y="213"/>
                      <a:pt x="227" y="195"/>
                      <a:pt x="249" y="195"/>
                    </a:cubicBezTo>
                    <a:cubicBezTo>
                      <a:pt x="258" y="195"/>
                      <a:pt x="258" y="195"/>
                      <a:pt x="258" y="195"/>
                    </a:cubicBezTo>
                    <a:cubicBezTo>
                      <a:pt x="258" y="58"/>
                      <a:pt x="258" y="58"/>
                      <a:pt x="258" y="58"/>
                    </a:cubicBezTo>
                    <a:close/>
                    <a:moveTo>
                      <a:pt x="220" y="236"/>
                    </a:moveTo>
                    <a:cubicBezTo>
                      <a:pt x="220" y="246"/>
                      <a:pt x="220" y="246"/>
                      <a:pt x="220" y="246"/>
                    </a:cubicBezTo>
                    <a:cubicBezTo>
                      <a:pt x="220" y="246"/>
                      <a:pt x="220" y="246"/>
                      <a:pt x="220" y="246"/>
                    </a:cubicBezTo>
                    <a:cubicBezTo>
                      <a:pt x="220" y="248"/>
                      <a:pt x="220" y="248"/>
                      <a:pt x="220" y="248"/>
                    </a:cubicBezTo>
                    <a:cubicBezTo>
                      <a:pt x="258" y="248"/>
                      <a:pt x="258" y="248"/>
                      <a:pt x="258" y="248"/>
                    </a:cubicBezTo>
                    <a:cubicBezTo>
                      <a:pt x="258" y="207"/>
                      <a:pt x="258" y="207"/>
                      <a:pt x="258" y="207"/>
                    </a:cubicBezTo>
                    <a:cubicBezTo>
                      <a:pt x="249" y="207"/>
                      <a:pt x="249" y="207"/>
                      <a:pt x="249" y="207"/>
                    </a:cubicBezTo>
                    <a:cubicBezTo>
                      <a:pt x="233" y="207"/>
                      <a:pt x="220" y="220"/>
                      <a:pt x="220" y="236"/>
                    </a:cubicBezTo>
                    <a:close/>
                    <a:moveTo>
                      <a:pt x="220" y="348"/>
                    </a:moveTo>
                    <a:cubicBezTo>
                      <a:pt x="258" y="348"/>
                      <a:pt x="258" y="348"/>
                      <a:pt x="258" y="348"/>
                    </a:cubicBezTo>
                    <a:cubicBezTo>
                      <a:pt x="258" y="310"/>
                      <a:pt x="258" y="310"/>
                      <a:pt x="258" y="310"/>
                    </a:cubicBezTo>
                    <a:cubicBezTo>
                      <a:pt x="220" y="310"/>
                      <a:pt x="220" y="310"/>
                      <a:pt x="220" y="310"/>
                    </a:cubicBezTo>
                    <a:lnTo>
                      <a:pt x="220" y="348"/>
                    </a:lnTo>
                    <a:close/>
                    <a:moveTo>
                      <a:pt x="220" y="400"/>
                    </a:moveTo>
                    <a:cubicBezTo>
                      <a:pt x="223" y="400"/>
                      <a:pt x="223" y="400"/>
                      <a:pt x="223" y="400"/>
                    </a:cubicBezTo>
                    <a:cubicBezTo>
                      <a:pt x="242" y="400"/>
                      <a:pt x="258" y="384"/>
                      <a:pt x="258" y="365"/>
                    </a:cubicBezTo>
                    <a:cubicBezTo>
                      <a:pt x="258" y="361"/>
                      <a:pt x="258" y="361"/>
                      <a:pt x="258" y="361"/>
                    </a:cubicBezTo>
                    <a:cubicBezTo>
                      <a:pt x="258" y="361"/>
                      <a:pt x="258" y="361"/>
                      <a:pt x="258" y="361"/>
                    </a:cubicBezTo>
                    <a:cubicBezTo>
                      <a:pt x="258" y="360"/>
                      <a:pt x="258" y="360"/>
                      <a:pt x="258" y="360"/>
                    </a:cubicBezTo>
                    <a:cubicBezTo>
                      <a:pt x="220" y="360"/>
                      <a:pt x="220" y="360"/>
                      <a:pt x="220" y="360"/>
                    </a:cubicBezTo>
                    <a:lnTo>
                      <a:pt x="220" y="400"/>
                    </a:lnTo>
                    <a:close/>
                  </a:path>
                </a:pathLst>
              </a:custGeom>
              <a:solidFill>
                <a:srgbClr val="FFC7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" name="Freeform 97"/>
              <p:cNvSpPr>
                <a:spLocks/>
              </p:cNvSpPr>
              <p:nvPr/>
            </p:nvSpPr>
            <p:spPr bwMode="auto">
              <a:xfrm>
                <a:off x="1302060" y="5242956"/>
                <a:ext cx="132119" cy="557835"/>
              </a:xfrm>
              <a:custGeom>
                <a:avLst/>
                <a:gdLst>
                  <a:gd name="T0" fmla="*/ 0 w 94"/>
                  <a:gd name="T1" fmla="*/ 34 h 400"/>
                  <a:gd name="T2" fmla="*/ 0 w 94"/>
                  <a:gd name="T3" fmla="*/ 77 h 400"/>
                  <a:gd name="T4" fmla="*/ 19 w 94"/>
                  <a:gd name="T5" fmla="*/ 77 h 400"/>
                  <a:gd name="T6" fmla="*/ 44 w 94"/>
                  <a:gd name="T7" fmla="*/ 66 h 400"/>
                  <a:gd name="T8" fmla="*/ 76 w 94"/>
                  <a:gd name="T9" fmla="*/ 98 h 400"/>
                  <a:gd name="T10" fmla="*/ 44 w 94"/>
                  <a:gd name="T11" fmla="*/ 130 h 400"/>
                  <a:gd name="T12" fmla="*/ 21 w 94"/>
                  <a:gd name="T13" fmla="*/ 121 h 400"/>
                  <a:gd name="T14" fmla="*/ 0 w 94"/>
                  <a:gd name="T15" fmla="*/ 121 h 400"/>
                  <a:gd name="T16" fmla="*/ 0 w 94"/>
                  <a:gd name="T17" fmla="*/ 144 h 400"/>
                  <a:gd name="T18" fmla="*/ 19 w 94"/>
                  <a:gd name="T19" fmla="*/ 144 h 400"/>
                  <a:gd name="T20" fmla="*/ 44 w 94"/>
                  <a:gd name="T21" fmla="*/ 133 h 400"/>
                  <a:gd name="T22" fmla="*/ 76 w 94"/>
                  <a:gd name="T23" fmla="*/ 165 h 400"/>
                  <a:gd name="T24" fmla="*/ 44 w 94"/>
                  <a:gd name="T25" fmla="*/ 198 h 400"/>
                  <a:gd name="T26" fmla="*/ 20 w 94"/>
                  <a:gd name="T27" fmla="*/ 188 h 400"/>
                  <a:gd name="T28" fmla="*/ 0 w 94"/>
                  <a:gd name="T29" fmla="*/ 188 h 400"/>
                  <a:gd name="T30" fmla="*/ 0 w 94"/>
                  <a:gd name="T31" fmla="*/ 211 h 400"/>
                  <a:gd name="T32" fmla="*/ 19 w 94"/>
                  <a:gd name="T33" fmla="*/ 211 h 400"/>
                  <a:gd name="T34" fmla="*/ 44 w 94"/>
                  <a:gd name="T35" fmla="*/ 200 h 400"/>
                  <a:gd name="T36" fmla="*/ 76 w 94"/>
                  <a:gd name="T37" fmla="*/ 233 h 400"/>
                  <a:gd name="T38" fmla="*/ 44 w 94"/>
                  <a:gd name="T39" fmla="*/ 265 h 400"/>
                  <a:gd name="T40" fmla="*/ 20 w 94"/>
                  <a:gd name="T41" fmla="*/ 255 h 400"/>
                  <a:gd name="T42" fmla="*/ 0 w 94"/>
                  <a:gd name="T43" fmla="*/ 255 h 400"/>
                  <a:gd name="T44" fmla="*/ 0 w 94"/>
                  <a:gd name="T45" fmla="*/ 278 h 400"/>
                  <a:gd name="T46" fmla="*/ 20 w 94"/>
                  <a:gd name="T47" fmla="*/ 278 h 400"/>
                  <a:gd name="T48" fmla="*/ 44 w 94"/>
                  <a:gd name="T49" fmla="*/ 268 h 400"/>
                  <a:gd name="T50" fmla="*/ 76 w 94"/>
                  <a:gd name="T51" fmla="*/ 300 h 400"/>
                  <a:gd name="T52" fmla="*/ 44 w 94"/>
                  <a:gd name="T53" fmla="*/ 332 h 400"/>
                  <a:gd name="T54" fmla="*/ 20 w 94"/>
                  <a:gd name="T55" fmla="*/ 322 h 400"/>
                  <a:gd name="T56" fmla="*/ 0 w 94"/>
                  <a:gd name="T57" fmla="*/ 322 h 400"/>
                  <a:gd name="T58" fmla="*/ 0 w 94"/>
                  <a:gd name="T59" fmla="*/ 365 h 400"/>
                  <a:gd name="T60" fmla="*/ 36 w 94"/>
                  <a:gd name="T61" fmla="*/ 400 h 400"/>
                  <a:gd name="T62" fmla="*/ 94 w 94"/>
                  <a:gd name="T63" fmla="*/ 400 h 400"/>
                  <a:gd name="T64" fmla="*/ 94 w 94"/>
                  <a:gd name="T65" fmla="*/ 0 h 400"/>
                  <a:gd name="T66" fmla="*/ 36 w 94"/>
                  <a:gd name="T67" fmla="*/ 0 h 400"/>
                  <a:gd name="T68" fmla="*/ 0 w 94"/>
                  <a:gd name="T69" fmla="*/ 34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4" h="400">
                    <a:moveTo>
                      <a:pt x="0" y="34"/>
                    </a:moveTo>
                    <a:cubicBezTo>
                      <a:pt x="0" y="77"/>
                      <a:pt x="0" y="77"/>
                      <a:pt x="0" y="77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25" y="70"/>
                      <a:pt x="34" y="66"/>
                      <a:pt x="44" y="66"/>
                    </a:cubicBezTo>
                    <a:cubicBezTo>
                      <a:pt x="62" y="66"/>
                      <a:pt x="76" y="80"/>
                      <a:pt x="76" y="98"/>
                    </a:cubicBezTo>
                    <a:cubicBezTo>
                      <a:pt x="76" y="116"/>
                      <a:pt x="62" y="130"/>
                      <a:pt x="44" y="130"/>
                    </a:cubicBezTo>
                    <a:cubicBezTo>
                      <a:pt x="35" y="130"/>
                      <a:pt x="26" y="127"/>
                      <a:pt x="21" y="121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19" y="144"/>
                      <a:pt x="19" y="144"/>
                      <a:pt x="19" y="144"/>
                    </a:cubicBezTo>
                    <a:cubicBezTo>
                      <a:pt x="25" y="137"/>
                      <a:pt x="34" y="133"/>
                      <a:pt x="44" y="133"/>
                    </a:cubicBezTo>
                    <a:cubicBezTo>
                      <a:pt x="62" y="133"/>
                      <a:pt x="76" y="148"/>
                      <a:pt x="76" y="165"/>
                    </a:cubicBezTo>
                    <a:cubicBezTo>
                      <a:pt x="76" y="183"/>
                      <a:pt x="62" y="198"/>
                      <a:pt x="44" y="198"/>
                    </a:cubicBezTo>
                    <a:cubicBezTo>
                      <a:pt x="34" y="198"/>
                      <a:pt x="26" y="194"/>
                      <a:pt x="20" y="188"/>
                    </a:cubicBezTo>
                    <a:cubicBezTo>
                      <a:pt x="0" y="188"/>
                      <a:pt x="0" y="188"/>
                      <a:pt x="0" y="188"/>
                    </a:cubicBezTo>
                    <a:cubicBezTo>
                      <a:pt x="0" y="211"/>
                      <a:pt x="0" y="211"/>
                      <a:pt x="0" y="211"/>
                    </a:cubicBezTo>
                    <a:cubicBezTo>
                      <a:pt x="19" y="211"/>
                      <a:pt x="19" y="211"/>
                      <a:pt x="19" y="211"/>
                    </a:cubicBezTo>
                    <a:cubicBezTo>
                      <a:pt x="25" y="205"/>
                      <a:pt x="34" y="200"/>
                      <a:pt x="44" y="200"/>
                    </a:cubicBezTo>
                    <a:cubicBezTo>
                      <a:pt x="62" y="200"/>
                      <a:pt x="76" y="215"/>
                      <a:pt x="76" y="233"/>
                    </a:cubicBezTo>
                    <a:cubicBezTo>
                      <a:pt x="76" y="251"/>
                      <a:pt x="62" y="265"/>
                      <a:pt x="44" y="265"/>
                    </a:cubicBezTo>
                    <a:cubicBezTo>
                      <a:pt x="34" y="265"/>
                      <a:pt x="26" y="261"/>
                      <a:pt x="20" y="255"/>
                    </a:cubicBezTo>
                    <a:cubicBezTo>
                      <a:pt x="0" y="255"/>
                      <a:pt x="0" y="255"/>
                      <a:pt x="0" y="255"/>
                    </a:cubicBezTo>
                    <a:cubicBezTo>
                      <a:pt x="0" y="278"/>
                      <a:pt x="0" y="278"/>
                      <a:pt x="0" y="278"/>
                    </a:cubicBezTo>
                    <a:cubicBezTo>
                      <a:pt x="20" y="278"/>
                      <a:pt x="20" y="278"/>
                      <a:pt x="20" y="278"/>
                    </a:cubicBezTo>
                    <a:cubicBezTo>
                      <a:pt x="26" y="272"/>
                      <a:pt x="34" y="268"/>
                      <a:pt x="44" y="268"/>
                    </a:cubicBezTo>
                    <a:cubicBezTo>
                      <a:pt x="62" y="268"/>
                      <a:pt x="76" y="282"/>
                      <a:pt x="76" y="300"/>
                    </a:cubicBezTo>
                    <a:cubicBezTo>
                      <a:pt x="76" y="318"/>
                      <a:pt x="62" y="332"/>
                      <a:pt x="44" y="332"/>
                    </a:cubicBezTo>
                    <a:cubicBezTo>
                      <a:pt x="34" y="332"/>
                      <a:pt x="26" y="328"/>
                      <a:pt x="20" y="322"/>
                    </a:cubicBezTo>
                    <a:cubicBezTo>
                      <a:pt x="0" y="322"/>
                      <a:pt x="0" y="322"/>
                      <a:pt x="0" y="322"/>
                    </a:cubicBezTo>
                    <a:cubicBezTo>
                      <a:pt x="0" y="365"/>
                      <a:pt x="0" y="365"/>
                      <a:pt x="0" y="365"/>
                    </a:cubicBezTo>
                    <a:cubicBezTo>
                      <a:pt x="0" y="384"/>
                      <a:pt x="16" y="400"/>
                      <a:pt x="36" y="400"/>
                    </a:cubicBezTo>
                    <a:cubicBezTo>
                      <a:pt x="94" y="400"/>
                      <a:pt x="94" y="400"/>
                      <a:pt x="94" y="40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5"/>
                      <a:pt x="0" y="34"/>
                    </a:cubicBezTo>
                    <a:close/>
                  </a:path>
                </a:pathLst>
              </a:custGeom>
              <a:solidFill>
                <a:srgbClr val="FFC7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Freeform 98"/>
              <p:cNvSpPr>
                <a:spLocks noEditPoints="1"/>
              </p:cNvSpPr>
              <p:nvPr/>
            </p:nvSpPr>
            <p:spPr bwMode="auto">
              <a:xfrm>
                <a:off x="1256798" y="5361618"/>
                <a:ext cx="124779" cy="319288"/>
              </a:xfrm>
              <a:custGeom>
                <a:avLst/>
                <a:gdLst>
                  <a:gd name="T0" fmla="*/ 0 w 90"/>
                  <a:gd name="T1" fmla="*/ 215 h 229"/>
                  <a:gd name="T2" fmla="*/ 15 w 90"/>
                  <a:gd name="T3" fmla="*/ 229 h 229"/>
                  <a:gd name="T4" fmla="*/ 76 w 90"/>
                  <a:gd name="T5" fmla="*/ 229 h 229"/>
                  <a:gd name="T6" fmla="*/ 90 w 90"/>
                  <a:gd name="T7" fmla="*/ 215 h 229"/>
                  <a:gd name="T8" fmla="*/ 76 w 90"/>
                  <a:gd name="T9" fmla="*/ 201 h 229"/>
                  <a:gd name="T10" fmla="*/ 15 w 90"/>
                  <a:gd name="T11" fmla="*/ 201 h 229"/>
                  <a:gd name="T12" fmla="*/ 0 w 90"/>
                  <a:gd name="T13" fmla="*/ 215 h 229"/>
                  <a:gd name="T14" fmla="*/ 0 w 90"/>
                  <a:gd name="T15" fmla="*/ 148 h 229"/>
                  <a:gd name="T16" fmla="*/ 15 w 90"/>
                  <a:gd name="T17" fmla="*/ 162 h 229"/>
                  <a:gd name="T18" fmla="*/ 76 w 90"/>
                  <a:gd name="T19" fmla="*/ 162 h 229"/>
                  <a:gd name="T20" fmla="*/ 90 w 90"/>
                  <a:gd name="T21" fmla="*/ 148 h 229"/>
                  <a:gd name="T22" fmla="*/ 76 w 90"/>
                  <a:gd name="T23" fmla="*/ 134 h 229"/>
                  <a:gd name="T24" fmla="*/ 15 w 90"/>
                  <a:gd name="T25" fmla="*/ 134 h 229"/>
                  <a:gd name="T26" fmla="*/ 0 w 90"/>
                  <a:gd name="T27" fmla="*/ 148 h 229"/>
                  <a:gd name="T28" fmla="*/ 0 w 90"/>
                  <a:gd name="T29" fmla="*/ 81 h 229"/>
                  <a:gd name="T30" fmla="*/ 15 w 90"/>
                  <a:gd name="T31" fmla="*/ 95 h 229"/>
                  <a:gd name="T32" fmla="*/ 76 w 90"/>
                  <a:gd name="T33" fmla="*/ 95 h 229"/>
                  <a:gd name="T34" fmla="*/ 90 w 90"/>
                  <a:gd name="T35" fmla="*/ 81 h 229"/>
                  <a:gd name="T36" fmla="*/ 76 w 90"/>
                  <a:gd name="T37" fmla="*/ 67 h 229"/>
                  <a:gd name="T38" fmla="*/ 15 w 90"/>
                  <a:gd name="T39" fmla="*/ 67 h 229"/>
                  <a:gd name="T40" fmla="*/ 0 w 90"/>
                  <a:gd name="T41" fmla="*/ 81 h 229"/>
                  <a:gd name="T42" fmla="*/ 0 w 90"/>
                  <a:gd name="T43" fmla="*/ 14 h 229"/>
                  <a:gd name="T44" fmla="*/ 15 w 90"/>
                  <a:gd name="T45" fmla="*/ 28 h 229"/>
                  <a:gd name="T46" fmla="*/ 76 w 90"/>
                  <a:gd name="T47" fmla="*/ 28 h 229"/>
                  <a:gd name="T48" fmla="*/ 90 w 90"/>
                  <a:gd name="T49" fmla="*/ 14 h 229"/>
                  <a:gd name="T50" fmla="*/ 76 w 90"/>
                  <a:gd name="T51" fmla="*/ 0 h 229"/>
                  <a:gd name="T52" fmla="*/ 15 w 90"/>
                  <a:gd name="T53" fmla="*/ 0 h 229"/>
                  <a:gd name="T54" fmla="*/ 0 w 90"/>
                  <a:gd name="T55" fmla="*/ 14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0" h="229">
                    <a:moveTo>
                      <a:pt x="0" y="215"/>
                    </a:moveTo>
                    <a:cubicBezTo>
                      <a:pt x="0" y="223"/>
                      <a:pt x="7" y="229"/>
                      <a:pt x="15" y="229"/>
                    </a:cubicBezTo>
                    <a:cubicBezTo>
                      <a:pt x="76" y="229"/>
                      <a:pt x="76" y="229"/>
                      <a:pt x="76" y="229"/>
                    </a:cubicBezTo>
                    <a:cubicBezTo>
                      <a:pt x="84" y="229"/>
                      <a:pt x="90" y="223"/>
                      <a:pt x="90" y="215"/>
                    </a:cubicBezTo>
                    <a:cubicBezTo>
                      <a:pt x="90" y="207"/>
                      <a:pt x="84" y="201"/>
                      <a:pt x="76" y="201"/>
                    </a:cubicBezTo>
                    <a:cubicBezTo>
                      <a:pt x="15" y="201"/>
                      <a:pt x="15" y="201"/>
                      <a:pt x="15" y="201"/>
                    </a:cubicBezTo>
                    <a:cubicBezTo>
                      <a:pt x="7" y="201"/>
                      <a:pt x="0" y="207"/>
                      <a:pt x="0" y="215"/>
                    </a:cubicBezTo>
                    <a:close/>
                    <a:moveTo>
                      <a:pt x="0" y="148"/>
                    </a:moveTo>
                    <a:cubicBezTo>
                      <a:pt x="0" y="156"/>
                      <a:pt x="7" y="162"/>
                      <a:pt x="15" y="162"/>
                    </a:cubicBezTo>
                    <a:cubicBezTo>
                      <a:pt x="76" y="162"/>
                      <a:pt x="76" y="162"/>
                      <a:pt x="76" y="162"/>
                    </a:cubicBezTo>
                    <a:cubicBezTo>
                      <a:pt x="84" y="162"/>
                      <a:pt x="90" y="156"/>
                      <a:pt x="90" y="148"/>
                    </a:cubicBezTo>
                    <a:cubicBezTo>
                      <a:pt x="90" y="140"/>
                      <a:pt x="84" y="134"/>
                      <a:pt x="76" y="134"/>
                    </a:cubicBezTo>
                    <a:cubicBezTo>
                      <a:pt x="15" y="134"/>
                      <a:pt x="15" y="134"/>
                      <a:pt x="15" y="134"/>
                    </a:cubicBezTo>
                    <a:cubicBezTo>
                      <a:pt x="7" y="134"/>
                      <a:pt x="0" y="140"/>
                      <a:pt x="0" y="148"/>
                    </a:cubicBezTo>
                    <a:close/>
                    <a:moveTo>
                      <a:pt x="0" y="81"/>
                    </a:moveTo>
                    <a:cubicBezTo>
                      <a:pt x="0" y="89"/>
                      <a:pt x="7" y="95"/>
                      <a:pt x="15" y="95"/>
                    </a:cubicBezTo>
                    <a:cubicBezTo>
                      <a:pt x="76" y="95"/>
                      <a:pt x="76" y="95"/>
                      <a:pt x="76" y="95"/>
                    </a:cubicBezTo>
                    <a:cubicBezTo>
                      <a:pt x="84" y="95"/>
                      <a:pt x="90" y="89"/>
                      <a:pt x="90" y="81"/>
                    </a:cubicBezTo>
                    <a:cubicBezTo>
                      <a:pt x="90" y="73"/>
                      <a:pt x="84" y="67"/>
                      <a:pt x="76" y="67"/>
                    </a:cubicBezTo>
                    <a:cubicBezTo>
                      <a:pt x="15" y="67"/>
                      <a:pt x="15" y="67"/>
                      <a:pt x="15" y="67"/>
                    </a:cubicBezTo>
                    <a:cubicBezTo>
                      <a:pt x="7" y="67"/>
                      <a:pt x="0" y="73"/>
                      <a:pt x="0" y="81"/>
                    </a:cubicBezTo>
                    <a:close/>
                    <a:moveTo>
                      <a:pt x="0" y="14"/>
                    </a:moveTo>
                    <a:cubicBezTo>
                      <a:pt x="0" y="22"/>
                      <a:pt x="7" y="28"/>
                      <a:pt x="15" y="28"/>
                    </a:cubicBezTo>
                    <a:cubicBezTo>
                      <a:pt x="76" y="28"/>
                      <a:pt x="76" y="28"/>
                      <a:pt x="76" y="28"/>
                    </a:cubicBezTo>
                    <a:cubicBezTo>
                      <a:pt x="84" y="28"/>
                      <a:pt x="90" y="22"/>
                      <a:pt x="90" y="14"/>
                    </a:cubicBezTo>
                    <a:cubicBezTo>
                      <a:pt x="90" y="6"/>
                      <a:pt x="84" y="0"/>
                      <a:pt x="7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Freeform 99"/>
              <p:cNvSpPr>
                <a:spLocks/>
              </p:cNvSpPr>
              <p:nvPr/>
            </p:nvSpPr>
            <p:spPr bwMode="auto">
              <a:xfrm>
                <a:off x="1516142" y="5367734"/>
                <a:ext cx="237325" cy="23244"/>
              </a:xfrm>
              <a:custGeom>
                <a:avLst/>
                <a:gdLst>
                  <a:gd name="T0" fmla="*/ 8 w 170"/>
                  <a:gd name="T1" fmla="*/ 16 h 16"/>
                  <a:gd name="T2" fmla="*/ 0 w 170"/>
                  <a:gd name="T3" fmla="*/ 8 h 16"/>
                  <a:gd name="T4" fmla="*/ 0 w 170"/>
                  <a:gd name="T5" fmla="*/ 8 h 16"/>
                  <a:gd name="T6" fmla="*/ 8 w 170"/>
                  <a:gd name="T7" fmla="*/ 0 h 16"/>
                  <a:gd name="T8" fmla="*/ 8 w 170"/>
                  <a:gd name="T9" fmla="*/ 0 h 16"/>
                  <a:gd name="T10" fmla="*/ 162 w 170"/>
                  <a:gd name="T11" fmla="*/ 0 h 16"/>
                  <a:gd name="T12" fmla="*/ 170 w 170"/>
                  <a:gd name="T13" fmla="*/ 8 h 16"/>
                  <a:gd name="T14" fmla="*/ 170 w 170"/>
                  <a:gd name="T15" fmla="*/ 8 h 16"/>
                  <a:gd name="T16" fmla="*/ 162 w 170"/>
                  <a:gd name="T17" fmla="*/ 16 h 16"/>
                  <a:gd name="T18" fmla="*/ 162 w 170"/>
                  <a:gd name="T19" fmla="*/ 16 h 16"/>
                  <a:gd name="T20" fmla="*/ 8 w 170"/>
                  <a:gd name="T2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0" h="16">
                    <a:moveTo>
                      <a:pt x="8" y="16"/>
                    </a:moveTo>
                    <a:cubicBezTo>
                      <a:pt x="4" y="16"/>
                      <a:pt x="0" y="12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6" y="0"/>
                      <a:pt x="170" y="3"/>
                      <a:pt x="170" y="8"/>
                    </a:cubicBezTo>
                    <a:cubicBezTo>
                      <a:pt x="170" y="8"/>
                      <a:pt x="170" y="8"/>
                      <a:pt x="170" y="8"/>
                    </a:cubicBezTo>
                    <a:cubicBezTo>
                      <a:pt x="170" y="12"/>
                      <a:pt x="166" y="16"/>
                      <a:pt x="162" y="16"/>
                    </a:cubicBezTo>
                    <a:cubicBezTo>
                      <a:pt x="162" y="16"/>
                      <a:pt x="162" y="16"/>
                      <a:pt x="162" y="16"/>
                    </a:cubicBezTo>
                    <a:cubicBezTo>
                      <a:pt x="8" y="16"/>
                      <a:pt x="8" y="16"/>
                      <a:pt x="8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Freeform 100"/>
              <p:cNvSpPr>
                <a:spLocks/>
              </p:cNvSpPr>
              <p:nvPr/>
            </p:nvSpPr>
            <p:spPr bwMode="auto">
              <a:xfrm>
                <a:off x="1516142" y="5444804"/>
                <a:ext cx="237325" cy="22020"/>
              </a:xfrm>
              <a:custGeom>
                <a:avLst/>
                <a:gdLst>
                  <a:gd name="T0" fmla="*/ 8 w 170"/>
                  <a:gd name="T1" fmla="*/ 16 h 16"/>
                  <a:gd name="T2" fmla="*/ 0 w 170"/>
                  <a:gd name="T3" fmla="*/ 8 h 16"/>
                  <a:gd name="T4" fmla="*/ 0 w 170"/>
                  <a:gd name="T5" fmla="*/ 8 h 16"/>
                  <a:gd name="T6" fmla="*/ 8 w 170"/>
                  <a:gd name="T7" fmla="*/ 0 h 16"/>
                  <a:gd name="T8" fmla="*/ 8 w 170"/>
                  <a:gd name="T9" fmla="*/ 0 h 16"/>
                  <a:gd name="T10" fmla="*/ 162 w 170"/>
                  <a:gd name="T11" fmla="*/ 0 h 16"/>
                  <a:gd name="T12" fmla="*/ 170 w 170"/>
                  <a:gd name="T13" fmla="*/ 8 h 16"/>
                  <a:gd name="T14" fmla="*/ 170 w 170"/>
                  <a:gd name="T15" fmla="*/ 8 h 16"/>
                  <a:gd name="T16" fmla="*/ 162 w 170"/>
                  <a:gd name="T17" fmla="*/ 16 h 16"/>
                  <a:gd name="T18" fmla="*/ 162 w 170"/>
                  <a:gd name="T19" fmla="*/ 16 h 16"/>
                  <a:gd name="T20" fmla="*/ 8 w 170"/>
                  <a:gd name="T2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0" h="16">
                    <a:moveTo>
                      <a:pt x="8" y="16"/>
                    </a:moveTo>
                    <a:cubicBezTo>
                      <a:pt x="4" y="16"/>
                      <a:pt x="0" y="12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6" y="0"/>
                      <a:pt x="170" y="3"/>
                      <a:pt x="170" y="8"/>
                    </a:cubicBezTo>
                    <a:cubicBezTo>
                      <a:pt x="170" y="8"/>
                      <a:pt x="170" y="8"/>
                      <a:pt x="170" y="8"/>
                    </a:cubicBezTo>
                    <a:cubicBezTo>
                      <a:pt x="170" y="12"/>
                      <a:pt x="166" y="16"/>
                      <a:pt x="162" y="16"/>
                    </a:cubicBezTo>
                    <a:cubicBezTo>
                      <a:pt x="162" y="16"/>
                      <a:pt x="162" y="16"/>
                      <a:pt x="162" y="16"/>
                    </a:cubicBezTo>
                    <a:cubicBezTo>
                      <a:pt x="8" y="16"/>
                      <a:pt x="8" y="16"/>
                      <a:pt x="8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5" name="Picture 1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184" y="2651419"/>
              <a:ext cx="1795371" cy="220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Snip Same Side Corner Rectangle 12"/>
          <p:cNvSpPr/>
          <p:nvPr userDrawn="1"/>
        </p:nvSpPr>
        <p:spPr>
          <a:xfrm>
            <a:off x="0" y="6468185"/>
            <a:ext cx="12192000" cy="387049"/>
          </a:xfrm>
          <a:prstGeom prst="snip2SameRect">
            <a:avLst>
              <a:gd name="adj1" fmla="val 38226"/>
              <a:gd name="adj2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0" y="25505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Reference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V="1">
            <a:off x="0" y="1057275"/>
            <a:ext cx="12174584" cy="2694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4174712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 userDrawn="1"/>
        </p:nvGrpSpPr>
        <p:grpSpPr>
          <a:xfrm>
            <a:off x="10425128" y="1515128"/>
            <a:ext cx="1766872" cy="1764161"/>
            <a:chOff x="7376802" y="1307047"/>
            <a:chExt cx="1766872" cy="1764161"/>
          </a:xfrm>
        </p:grpSpPr>
        <p:grpSp>
          <p:nvGrpSpPr>
            <p:cNvPr id="21" name="Group 20"/>
            <p:cNvGrpSpPr/>
            <p:nvPr/>
          </p:nvGrpSpPr>
          <p:grpSpPr>
            <a:xfrm>
              <a:off x="7633294" y="1307047"/>
              <a:ext cx="1097543" cy="1463196"/>
              <a:chOff x="431801" y="4117975"/>
              <a:chExt cx="561975" cy="725488"/>
            </a:xfrm>
          </p:grpSpPr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519113" y="4316413"/>
                <a:ext cx="130175" cy="303213"/>
              </a:xfrm>
              <a:custGeom>
                <a:avLst/>
                <a:gdLst>
                  <a:gd name="T0" fmla="*/ 96 w 191"/>
                  <a:gd name="T1" fmla="*/ 445 h 445"/>
                  <a:gd name="T2" fmla="*/ 163 w 191"/>
                  <a:gd name="T3" fmla="*/ 418 h 445"/>
                  <a:gd name="T4" fmla="*/ 191 w 191"/>
                  <a:gd name="T5" fmla="*/ 350 h 445"/>
                  <a:gd name="T6" fmla="*/ 163 w 191"/>
                  <a:gd name="T7" fmla="*/ 283 h 445"/>
                  <a:gd name="T8" fmla="*/ 96 w 191"/>
                  <a:gd name="T9" fmla="*/ 255 h 445"/>
                  <a:gd name="T10" fmla="*/ 28 w 191"/>
                  <a:gd name="T11" fmla="*/ 283 h 445"/>
                  <a:gd name="T12" fmla="*/ 0 w 191"/>
                  <a:gd name="T13" fmla="*/ 350 h 445"/>
                  <a:gd name="T14" fmla="*/ 28 w 191"/>
                  <a:gd name="T15" fmla="*/ 418 h 445"/>
                  <a:gd name="T16" fmla="*/ 96 w 191"/>
                  <a:gd name="T17" fmla="*/ 445 h 445"/>
                  <a:gd name="T18" fmla="*/ 34 w 191"/>
                  <a:gd name="T19" fmla="*/ 343 h 445"/>
                  <a:gd name="T20" fmla="*/ 37 w 191"/>
                  <a:gd name="T21" fmla="*/ 326 h 445"/>
                  <a:gd name="T22" fmla="*/ 54 w 191"/>
                  <a:gd name="T23" fmla="*/ 328 h 445"/>
                  <a:gd name="T24" fmla="*/ 83 w 191"/>
                  <a:gd name="T25" fmla="*/ 368 h 445"/>
                  <a:gd name="T26" fmla="*/ 103 w 191"/>
                  <a:gd name="T27" fmla="*/ 340 h 445"/>
                  <a:gd name="T28" fmla="*/ 139 w 191"/>
                  <a:gd name="T29" fmla="*/ 302 h 445"/>
                  <a:gd name="T30" fmla="*/ 156 w 191"/>
                  <a:gd name="T31" fmla="*/ 303 h 445"/>
                  <a:gd name="T32" fmla="*/ 156 w 191"/>
                  <a:gd name="T33" fmla="*/ 320 h 445"/>
                  <a:gd name="T34" fmla="*/ 123 w 191"/>
                  <a:gd name="T35" fmla="*/ 355 h 445"/>
                  <a:gd name="T36" fmla="*/ 95 w 191"/>
                  <a:gd name="T37" fmla="*/ 396 h 445"/>
                  <a:gd name="T38" fmla="*/ 91 w 191"/>
                  <a:gd name="T39" fmla="*/ 400 h 445"/>
                  <a:gd name="T40" fmla="*/ 74 w 191"/>
                  <a:gd name="T41" fmla="*/ 397 h 445"/>
                  <a:gd name="T42" fmla="*/ 34 w 191"/>
                  <a:gd name="T43" fmla="*/ 343 h 445"/>
                  <a:gd name="T44" fmla="*/ 96 w 191"/>
                  <a:gd name="T45" fmla="*/ 190 h 445"/>
                  <a:gd name="T46" fmla="*/ 163 w 191"/>
                  <a:gd name="T47" fmla="*/ 162 h 445"/>
                  <a:gd name="T48" fmla="*/ 191 w 191"/>
                  <a:gd name="T49" fmla="*/ 95 h 445"/>
                  <a:gd name="T50" fmla="*/ 163 w 191"/>
                  <a:gd name="T51" fmla="*/ 27 h 445"/>
                  <a:gd name="T52" fmla="*/ 96 w 191"/>
                  <a:gd name="T53" fmla="*/ 0 h 445"/>
                  <a:gd name="T54" fmla="*/ 28 w 191"/>
                  <a:gd name="T55" fmla="*/ 27 h 445"/>
                  <a:gd name="T56" fmla="*/ 0 w 191"/>
                  <a:gd name="T57" fmla="*/ 95 h 445"/>
                  <a:gd name="T58" fmla="*/ 28 w 191"/>
                  <a:gd name="T59" fmla="*/ 162 h 445"/>
                  <a:gd name="T60" fmla="*/ 96 w 191"/>
                  <a:gd name="T61" fmla="*/ 190 h 445"/>
                  <a:gd name="T62" fmla="*/ 34 w 191"/>
                  <a:gd name="T63" fmla="*/ 88 h 445"/>
                  <a:gd name="T64" fmla="*/ 37 w 191"/>
                  <a:gd name="T65" fmla="*/ 70 h 445"/>
                  <a:gd name="T66" fmla="*/ 54 w 191"/>
                  <a:gd name="T67" fmla="*/ 73 h 445"/>
                  <a:gd name="T68" fmla="*/ 83 w 191"/>
                  <a:gd name="T69" fmla="*/ 112 h 445"/>
                  <a:gd name="T70" fmla="*/ 103 w 191"/>
                  <a:gd name="T71" fmla="*/ 84 h 445"/>
                  <a:gd name="T72" fmla="*/ 139 w 191"/>
                  <a:gd name="T73" fmla="*/ 46 h 445"/>
                  <a:gd name="T74" fmla="*/ 156 w 191"/>
                  <a:gd name="T75" fmla="*/ 47 h 445"/>
                  <a:gd name="T76" fmla="*/ 156 w 191"/>
                  <a:gd name="T77" fmla="*/ 64 h 445"/>
                  <a:gd name="T78" fmla="*/ 123 w 191"/>
                  <a:gd name="T79" fmla="*/ 100 h 445"/>
                  <a:gd name="T80" fmla="*/ 95 w 191"/>
                  <a:gd name="T81" fmla="*/ 140 h 445"/>
                  <a:gd name="T82" fmla="*/ 91 w 191"/>
                  <a:gd name="T83" fmla="*/ 144 h 445"/>
                  <a:gd name="T84" fmla="*/ 74 w 191"/>
                  <a:gd name="T85" fmla="*/ 141 h 445"/>
                  <a:gd name="T86" fmla="*/ 34 w 191"/>
                  <a:gd name="T87" fmla="*/ 88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91" h="445">
                    <a:moveTo>
                      <a:pt x="96" y="445"/>
                    </a:moveTo>
                    <a:cubicBezTo>
                      <a:pt x="122" y="445"/>
                      <a:pt x="146" y="435"/>
                      <a:pt x="163" y="418"/>
                    </a:cubicBezTo>
                    <a:cubicBezTo>
                      <a:pt x="180" y="400"/>
                      <a:pt x="191" y="377"/>
                      <a:pt x="191" y="350"/>
                    </a:cubicBezTo>
                    <a:cubicBezTo>
                      <a:pt x="191" y="324"/>
                      <a:pt x="180" y="300"/>
                      <a:pt x="163" y="283"/>
                    </a:cubicBezTo>
                    <a:cubicBezTo>
                      <a:pt x="146" y="266"/>
                      <a:pt x="122" y="255"/>
                      <a:pt x="96" y="255"/>
                    </a:cubicBezTo>
                    <a:cubicBezTo>
                      <a:pt x="69" y="255"/>
                      <a:pt x="46" y="266"/>
                      <a:pt x="28" y="283"/>
                    </a:cubicBezTo>
                    <a:cubicBezTo>
                      <a:pt x="11" y="300"/>
                      <a:pt x="0" y="324"/>
                      <a:pt x="0" y="350"/>
                    </a:cubicBezTo>
                    <a:cubicBezTo>
                      <a:pt x="0" y="377"/>
                      <a:pt x="11" y="400"/>
                      <a:pt x="28" y="418"/>
                    </a:cubicBezTo>
                    <a:cubicBezTo>
                      <a:pt x="46" y="435"/>
                      <a:pt x="69" y="445"/>
                      <a:pt x="96" y="445"/>
                    </a:cubicBezTo>
                    <a:close/>
                    <a:moveTo>
                      <a:pt x="34" y="343"/>
                    </a:moveTo>
                    <a:cubicBezTo>
                      <a:pt x="30" y="338"/>
                      <a:pt x="31" y="330"/>
                      <a:pt x="37" y="326"/>
                    </a:cubicBezTo>
                    <a:cubicBezTo>
                      <a:pt x="42" y="322"/>
                      <a:pt x="50" y="323"/>
                      <a:pt x="54" y="328"/>
                    </a:cubicBezTo>
                    <a:cubicBezTo>
                      <a:pt x="83" y="368"/>
                      <a:pt x="83" y="368"/>
                      <a:pt x="83" y="368"/>
                    </a:cubicBezTo>
                    <a:cubicBezTo>
                      <a:pt x="89" y="358"/>
                      <a:pt x="96" y="349"/>
                      <a:pt x="103" y="340"/>
                    </a:cubicBezTo>
                    <a:cubicBezTo>
                      <a:pt x="114" y="326"/>
                      <a:pt x="126" y="314"/>
                      <a:pt x="139" y="302"/>
                    </a:cubicBezTo>
                    <a:cubicBezTo>
                      <a:pt x="144" y="297"/>
                      <a:pt x="152" y="298"/>
                      <a:pt x="156" y="303"/>
                    </a:cubicBezTo>
                    <a:cubicBezTo>
                      <a:pt x="161" y="308"/>
                      <a:pt x="161" y="315"/>
                      <a:pt x="156" y="320"/>
                    </a:cubicBezTo>
                    <a:cubicBezTo>
                      <a:pt x="144" y="331"/>
                      <a:pt x="133" y="343"/>
                      <a:pt x="123" y="355"/>
                    </a:cubicBezTo>
                    <a:cubicBezTo>
                      <a:pt x="113" y="368"/>
                      <a:pt x="103" y="381"/>
                      <a:pt x="95" y="396"/>
                    </a:cubicBezTo>
                    <a:cubicBezTo>
                      <a:pt x="94" y="397"/>
                      <a:pt x="93" y="398"/>
                      <a:pt x="91" y="400"/>
                    </a:cubicBezTo>
                    <a:cubicBezTo>
                      <a:pt x="86" y="404"/>
                      <a:pt x="78" y="403"/>
                      <a:pt x="74" y="397"/>
                    </a:cubicBezTo>
                    <a:cubicBezTo>
                      <a:pt x="34" y="343"/>
                      <a:pt x="34" y="343"/>
                      <a:pt x="34" y="343"/>
                    </a:cubicBezTo>
                    <a:close/>
                    <a:moveTo>
                      <a:pt x="96" y="190"/>
                    </a:moveTo>
                    <a:cubicBezTo>
                      <a:pt x="122" y="190"/>
                      <a:pt x="146" y="179"/>
                      <a:pt x="163" y="162"/>
                    </a:cubicBezTo>
                    <a:cubicBezTo>
                      <a:pt x="180" y="145"/>
                      <a:pt x="191" y="121"/>
                      <a:pt x="191" y="95"/>
                    </a:cubicBezTo>
                    <a:cubicBezTo>
                      <a:pt x="191" y="68"/>
                      <a:pt x="180" y="45"/>
                      <a:pt x="163" y="27"/>
                    </a:cubicBezTo>
                    <a:cubicBezTo>
                      <a:pt x="146" y="10"/>
                      <a:pt x="122" y="0"/>
                      <a:pt x="96" y="0"/>
                    </a:cubicBezTo>
                    <a:cubicBezTo>
                      <a:pt x="69" y="0"/>
                      <a:pt x="46" y="10"/>
                      <a:pt x="28" y="27"/>
                    </a:cubicBezTo>
                    <a:cubicBezTo>
                      <a:pt x="11" y="45"/>
                      <a:pt x="0" y="68"/>
                      <a:pt x="0" y="95"/>
                    </a:cubicBezTo>
                    <a:cubicBezTo>
                      <a:pt x="0" y="121"/>
                      <a:pt x="11" y="145"/>
                      <a:pt x="28" y="162"/>
                    </a:cubicBezTo>
                    <a:cubicBezTo>
                      <a:pt x="46" y="179"/>
                      <a:pt x="69" y="190"/>
                      <a:pt x="96" y="190"/>
                    </a:cubicBezTo>
                    <a:close/>
                    <a:moveTo>
                      <a:pt x="34" y="88"/>
                    </a:moveTo>
                    <a:cubicBezTo>
                      <a:pt x="30" y="82"/>
                      <a:pt x="31" y="74"/>
                      <a:pt x="37" y="70"/>
                    </a:cubicBezTo>
                    <a:cubicBezTo>
                      <a:pt x="42" y="66"/>
                      <a:pt x="50" y="67"/>
                      <a:pt x="54" y="73"/>
                    </a:cubicBezTo>
                    <a:cubicBezTo>
                      <a:pt x="83" y="112"/>
                      <a:pt x="83" y="112"/>
                      <a:pt x="83" y="112"/>
                    </a:cubicBezTo>
                    <a:cubicBezTo>
                      <a:pt x="89" y="102"/>
                      <a:pt x="96" y="93"/>
                      <a:pt x="103" y="84"/>
                    </a:cubicBezTo>
                    <a:cubicBezTo>
                      <a:pt x="114" y="71"/>
                      <a:pt x="126" y="58"/>
                      <a:pt x="139" y="46"/>
                    </a:cubicBezTo>
                    <a:cubicBezTo>
                      <a:pt x="144" y="42"/>
                      <a:pt x="152" y="42"/>
                      <a:pt x="156" y="47"/>
                    </a:cubicBezTo>
                    <a:cubicBezTo>
                      <a:pt x="161" y="52"/>
                      <a:pt x="161" y="60"/>
                      <a:pt x="156" y="64"/>
                    </a:cubicBezTo>
                    <a:cubicBezTo>
                      <a:pt x="144" y="75"/>
                      <a:pt x="133" y="87"/>
                      <a:pt x="123" y="100"/>
                    </a:cubicBezTo>
                    <a:cubicBezTo>
                      <a:pt x="113" y="112"/>
                      <a:pt x="103" y="126"/>
                      <a:pt x="95" y="140"/>
                    </a:cubicBezTo>
                    <a:cubicBezTo>
                      <a:pt x="94" y="141"/>
                      <a:pt x="93" y="143"/>
                      <a:pt x="91" y="144"/>
                    </a:cubicBezTo>
                    <a:cubicBezTo>
                      <a:pt x="86" y="148"/>
                      <a:pt x="78" y="147"/>
                      <a:pt x="74" y="141"/>
                    </a:cubicBezTo>
                    <a:cubicBezTo>
                      <a:pt x="34" y="88"/>
                      <a:pt x="34" y="88"/>
                      <a:pt x="34" y="88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Freeform 8"/>
              <p:cNvSpPr>
                <a:spLocks noEditPoints="1"/>
              </p:cNvSpPr>
              <p:nvPr/>
            </p:nvSpPr>
            <p:spPr bwMode="auto">
              <a:xfrm>
                <a:off x="431801" y="4117975"/>
                <a:ext cx="561975" cy="725488"/>
              </a:xfrm>
              <a:custGeom>
                <a:avLst/>
                <a:gdLst>
                  <a:gd name="T0" fmla="*/ 779 w 824"/>
                  <a:gd name="T1" fmla="*/ 255 h 1067"/>
                  <a:gd name="T2" fmla="*/ 728 w 824"/>
                  <a:gd name="T3" fmla="*/ 204 h 1067"/>
                  <a:gd name="T4" fmla="*/ 633 w 824"/>
                  <a:gd name="T5" fmla="*/ 204 h 1067"/>
                  <a:gd name="T6" fmla="*/ 633 w 824"/>
                  <a:gd name="T7" fmla="*/ 160 h 1067"/>
                  <a:gd name="T8" fmla="*/ 728 w 824"/>
                  <a:gd name="T9" fmla="*/ 160 h 1067"/>
                  <a:gd name="T10" fmla="*/ 824 w 824"/>
                  <a:gd name="T11" fmla="*/ 255 h 1067"/>
                  <a:gd name="T12" fmla="*/ 824 w 824"/>
                  <a:gd name="T13" fmla="*/ 972 h 1067"/>
                  <a:gd name="T14" fmla="*/ 728 w 824"/>
                  <a:gd name="T15" fmla="*/ 1067 h 1067"/>
                  <a:gd name="T16" fmla="*/ 96 w 824"/>
                  <a:gd name="T17" fmla="*/ 1067 h 1067"/>
                  <a:gd name="T18" fmla="*/ 0 w 824"/>
                  <a:gd name="T19" fmla="*/ 972 h 1067"/>
                  <a:gd name="T20" fmla="*/ 0 w 824"/>
                  <a:gd name="T21" fmla="*/ 255 h 1067"/>
                  <a:gd name="T22" fmla="*/ 96 w 824"/>
                  <a:gd name="T23" fmla="*/ 160 h 1067"/>
                  <a:gd name="T24" fmla="*/ 191 w 824"/>
                  <a:gd name="T25" fmla="*/ 160 h 1067"/>
                  <a:gd name="T26" fmla="*/ 191 w 824"/>
                  <a:gd name="T27" fmla="*/ 204 h 1067"/>
                  <a:gd name="T28" fmla="*/ 96 w 824"/>
                  <a:gd name="T29" fmla="*/ 204 h 1067"/>
                  <a:gd name="T30" fmla="*/ 45 w 824"/>
                  <a:gd name="T31" fmla="*/ 255 h 1067"/>
                  <a:gd name="T32" fmla="*/ 45 w 824"/>
                  <a:gd name="T33" fmla="*/ 972 h 1067"/>
                  <a:gd name="T34" fmla="*/ 96 w 824"/>
                  <a:gd name="T35" fmla="*/ 1023 h 1067"/>
                  <a:gd name="T36" fmla="*/ 728 w 824"/>
                  <a:gd name="T37" fmla="*/ 1023 h 1067"/>
                  <a:gd name="T38" fmla="*/ 779 w 824"/>
                  <a:gd name="T39" fmla="*/ 972 h 1067"/>
                  <a:gd name="T40" fmla="*/ 779 w 824"/>
                  <a:gd name="T41" fmla="*/ 255 h 1067"/>
                  <a:gd name="T42" fmla="*/ 412 w 824"/>
                  <a:gd name="T43" fmla="*/ 65 h 1067"/>
                  <a:gd name="T44" fmla="*/ 450 w 824"/>
                  <a:gd name="T45" fmla="*/ 103 h 1067"/>
                  <a:gd name="T46" fmla="*/ 412 w 824"/>
                  <a:gd name="T47" fmla="*/ 141 h 1067"/>
                  <a:gd name="T48" fmla="*/ 374 w 824"/>
                  <a:gd name="T49" fmla="*/ 103 h 1067"/>
                  <a:gd name="T50" fmla="*/ 412 w 824"/>
                  <a:gd name="T51" fmla="*/ 65 h 1067"/>
                  <a:gd name="T52" fmla="*/ 470 w 824"/>
                  <a:gd name="T53" fmla="*/ 45 h 1067"/>
                  <a:gd name="T54" fmla="*/ 491 w 824"/>
                  <a:gd name="T55" fmla="*/ 81 h 1067"/>
                  <a:gd name="T56" fmla="*/ 564 w 824"/>
                  <a:gd name="T57" fmla="*/ 81 h 1067"/>
                  <a:gd name="T58" fmla="*/ 586 w 824"/>
                  <a:gd name="T59" fmla="*/ 103 h 1067"/>
                  <a:gd name="T60" fmla="*/ 586 w 824"/>
                  <a:gd name="T61" fmla="*/ 204 h 1067"/>
                  <a:gd name="T62" fmla="*/ 564 w 824"/>
                  <a:gd name="T63" fmla="*/ 226 h 1067"/>
                  <a:gd name="T64" fmla="*/ 260 w 824"/>
                  <a:gd name="T65" fmla="*/ 226 h 1067"/>
                  <a:gd name="T66" fmla="*/ 238 w 824"/>
                  <a:gd name="T67" fmla="*/ 204 h 1067"/>
                  <a:gd name="T68" fmla="*/ 238 w 824"/>
                  <a:gd name="T69" fmla="*/ 103 h 1067"/>
                  <a:gd name="T70" fmla="*/ 260 w 824"/>
                  <a:gd name="T71" fmla="*/ 81 h 1067"/>
                  <a:gd name="T72" fmla="*/ 333 w 824"/>
                  <a:gd name="T73" fmla="*/ 81 h 1067"/>
                  <a:gd name="T74" fmla="*/ 470 w 824"/>
                  <a:gd name="T75" fmla="*/ 45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24" h="1067">
                    <a:moveTo>
                      <a:pt x="779" y="255"/>
                    </a:moveTo>
                    <a:cubicBezTo>
                      <a:pt x="779" y="227"/>
                      <a:pt x="756" y="204"/>
                      <a:pt x="728" y="204"/>
                    </a:cubicBezTo>
                    <a:cubicBezTo>
                      <a:pt x="633" y="204"/>
                      <a:pt x="633" y="204"/>
                      <a:pt x="633" y="204"/>
                    </a:cubicBezTo>
                    <a:cubicBezTo>
                      <a:pt x="633" y="160"/>
                      <a:pt x="633" y="160"/>
                      <a:pt x="633" y="160"/>
                    </a:cubicBezTo>
                    <a:cubicBezTo>
                      <a:pt x="728" y="160"/>
                      <a:pt x="728" y="160"/>
                      <a:pt x="728" y="160"/>
                    </a:cubicBezTo>
                    <a:cubicBezTo>
                      <a:pt x="781" y="160"/>
                      <a:pt x="824" y="203"/>
                      <a:pt x="824" y="255"/>
                    </a:cubicBezTo>
                    <a:cubicBezTo>
                      <a:pt x="824" y="494"/>
                      <a:pt x="824" y="733"/>
                      <a:pt x="824" y="972"/>
                    </a:cubicBezTo>
                    <a:cubicBezTo>
                      <a:pt x="824" y="1024"/>
                      <a:pt x="781" y="1067"/>
                      <a:pt x="728" y="1067"/>
                    </a:cubicBezTo>
                    <a:cubicBezTo>
                      <a:pt x="96" y="1067"/>
                      <a:pt x="96" y="1067"/>
                      <a:pt x="96" y="1067"/>
                    </a:cubicBezTo>
                    <a:cubicBezTo>
                      <a:pt x="43" y="1067"/>
                      <a:pt x="0" y="1024"/>
                      <a:pt x="0" y="972"/>
                    </a:cubicBezTo>
                    <a:cubicBezTo>
                      <a:pt x="0" y="255"/>
                      <a:pt x="0" y="255"/>
                      <a:pt x="0" y="255"/>
                    </a:cubicBezTo>
                    <a:cubicBezTo>
                      <a:pt x="0" y="203"/>
                      <a:pt x="43" y="160"/>
                      <a:pt x="96" y="160"/>
                    </a:cubicBezTo>
                    <a:cubicBezTo>
                      <a:pt x="191" y="160"/>
                      <a:pt x="191" y="160"/>
                      <a:pt x="191" y="160"/>
                    </a:cubicBezTo>
                    <a:cubicBezTo>
                      <a:pt x="191" y="204"/>
                      <a:pt x="191" y="204"/>
                      <a:pt x="191" y="204"/>
                    </a:cubicBezTo>
                    <a:cubicBezTo>
                      <a:pt x="96" y="204"/>
                      <a:pt x="96" y="204"/>
                      <a:pt x="96" y="204"/>
                    </a:cubicBezTo>
                    <a:cubicBezTo>
                      <a:pt x="68" y="204"/>
                      <a:pt x="45" y="227"/>
                      <a:pt x="45" y="255"/>
                    </a:cubicBezTo>
                    <a:cubicBezTo>
                      <a:pt x="45" y="972"/>
                      <a:pt x="45" y="972"/>
                      <a:pt x="45" y="972"/>
                    </a:cubicBezTo>
                    <a:cubicBezTo>
                      <a:pt x="45" y="1000"/>
                      <a:pt x="68" y="1023"/>
                      <a:pt x="96" y="1023"/>
                    </a:cubicBezTo>
                    <a:cubicBezTo>
                      <a:pt x="728" y="1023"/>
                      <a:pt x="728" y="1023"/>
                      <a:pt x="728" y="1023"/>
                    </a:cubicBezTo>
                    <a:cubicBezTo>
                      <a:pt x="756" y="1023"/>
                      <a:pt x="779" y="1000"/>
                      <a:pt x="779" y="972"/>
                    </a:cubicBezTo>
                    <a:cubicBezTo>
                      <a:pt x="779" y="733"/>
                      <a:pt x="779" y="494"/>
                      <a:pt x="779" y="255"/>
                    </a:cubicBezTo>
                    <a:close/>
                    <a:moveTo>
                      <a:pt x="412" y="65"/>
                    </a:moveTo>
                    <a:cubicBezTo>
                      <a:pt x="433" y="65"/>
                      <a:pt x="450" y="82"/>
                      <a:pt x="450" y="103"/>
                    </a:cubicBezTo>
                    <a:cubicBezTo>
                      <a:pt x="450" y="124"/>
                      <a:pt x="433" y="141"/>
                      <a:pt x="412" y="141"/>
                    </a:cubicBezTo>
                    <a:cubicBezTo>
                      <a:pt x="391" y="141"/>
                      <a:pt x="374" y="124"/>
                      <a:pt x="374" y="103"/>
                    </a:cubicBezTo>
                    <a:cubicBezTo>
                      <a:pt x="374" y="82"/>
                      <a:pt x="391" y="65"/>
                      <a:pt x="412" y="65"/>
                    </a:cubicBezTo>
                    <a:close/>
                    <a:moveTo>
                      <a:pt x="470" y="45"/>
                    </a:moveTo>
                    <a:cubicBezTo>
                      <a:pt x="480" y="55"/>
                      <a:pt x="487" y="67"/>
                      <a:pt x="491" y="81"/>
                    </a:cubicBezTo>
                    <a:cubicBezTo>
                      <a:pt x="564" y="81"/>
                      <a:pt x="564" y="81"/>
                      <a:pt x="564" y="81"/>
                    </a:cubicBezTo>
                    <a:cubicBezTo>
                      <a:pt x="576" y="81"/>
                      <a:pt x="586" y="91"/>
                      <a:pt x="586" y="103"/>
                    </a:cubicBezTo>
                    <a:cubicBezTo>
                      <a:pt x="586" y="204"/>
                      <a:pt x="586" y="204"/>
                      <a:pt x="586" y="204"/>
                    </a:cubicBezTo>
                    <a:cubicBezTo>
                      <a:pt x="586" y="216"/>
                      <a:pt x="576" y="226"/>
                      <a:pt x="564" y="226"/>
                    </a:cubicBezTo>
                    <a:cubicBezTo>
                      <a:pt x="260" y="226"/>
                      <a:pt x="260" y="226"/>
                      <a:pt x="260" y="226"/>
                    </a:cubicBezTo>
                    <a:cubicBezTo>
                      <a:pt x="248" y="226"/>
                      <a:pt x="238" y="216"/>
                      <a:pt x="238" y="204"/>
                    </a:cubicBezTo>
                    <a:cubicBezTo>
                      <a:pt x="238" y="103"/>
                      <a:pt x="238" y="103"/>
                      <a:pt x="238" y="103"/>
                    </a:cubicBezTo>
                    <a:cubicBezTo>
                      <a:pt x="238" y="91"/>
                      <a:pt x="248" y="81"/>
                      <a:pt x="260" y="81"/>
                    </a:cubicBezTo>
                    <a:cubicBezTo>
                      <a:pt x="333" y="81"/>
                      <a:pt x="333" y="81"/>
                      <a:pt x="333" y="81"/>
                    </a:cubicBezTo>
                    <a:cubicBezTo>
                      <a:pt x="350" y="21"/>
                      <a:pt x="425" y="0"/>
                      <a:pt x="470" y="45"/>
                    </a:cubicBezTo>
                    <a:close/>
                  </a:path>
                </a:pathLst>
              </a:custGeom>
              <a:solidFill>
                <a:srgbClr val="3B45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49276" y="4373563"/>
                <a:ext cx="327025" cy="363538"/>
              </a:xfrm>
              <a:custGeom>
                <a:avLst/>
                <a:gdLst>
                  <a:gd name="T0" fmla="*/ 12 w 482"/>
                  <a:gd name="T1" fmla="*/ 535 h 535"/>
                  <a:gd name="T2" fmla="*/ 0 w 482"/>
                  <a:gd name="T3" fmla="*/ 523 h 535"/>
                  <a:gd name="T4" fmla="*/ 12 w 482"/>
                  <a:gd name="T5" fmla="*/ 511 h 535"/>
                  <a:gd name="T6" fmla="*/ 470 w 482"/>
                  <a:gd name="T7" fmla="*/ 511 h 535"/>
                  <a:gd name="T8" fmla="*/ 482 w 482"/>
                  <a:gd name="T9" fmla="*/ 523 h 535"/>
                  <a:gd name="T10" fmla="*/ 470 w 482"/>
                  <a:gd name="T11" fmla="*/ 535 h 535"/>
                  <a:gd name="T12" fmla="*/ 12 w 482"/>
                  <a:gd name="T13" fmla="*/ 535 h 535"/>
                  <a:gd name="T14" fmla="*/ 226 w 482"/>
                  <a:gd name="T15" fmla="*/ 279 h 535"/>
                  <a:gd name="T16" fmla="*/ 214 w 482"/>
                  <a:gd name="T17" fmla="*/ 267 h 535"/>
                  <a:gd name="T18" fmla="*/ 226 w 482"/>
                  <a:gd name="T19" fmla="*/ 256 h 535"/>
                  <a:gd name="T20" fmla="*/ 470 w 482"/>
                  <a:gd name="T21" fmla="*/ 256 h 535"/>
                  <a:gd name="T22" fmla="*/ 482 w 482"/>
                  <a:gd name="T23" fmla="*/ 267 h 535"/>
                  <a:gd name="T24" fmla="*/ 470 w 482"/>
                  <a:gd name="T25" fmla="*/ 279 h 535"/>
                  <a:gd name="T26" fmla="*/ 226 w 482"/>
                  <a:gd name="T27" fmla="*/ 279 h 535"/>
                  <a:gd name="T28" fmla="*/ 178 w 482"/>
                  <a:gd name="T29" fmla="*/ 151 h 535"/>
                  <a:gd name="T30" fmla="*/ 166 w 482"/>
                  <a:gd name="T31" fmla="*/ 140 h 535"/>
                  <a:gd name="T32" fmla="*/ 178 w 482"/>
                  <a:gd name="T33" fmla="*/ 128 h 535"/>
                  <a:gd name="T34" fmla="*/ 470 w 482"/>
                  <a:gd name="T35" fmla="*/ 128 h 535"/>
                  <a:gd name="T36" fmla="*/ 482 w 482"/>
                  <a:gd name="T37" fmla="*/ 140 h 535"/>
                  <a:gd name="T38" fmla="*/ 470 w 482"/>
                  <a:gd name="T39" fmla="*/ 151 h 535"/>
                  <a:gd name="T40" fmla="*/ 178 w 482"/>
                  <a:gd name="T41" fmla="*/ 151 h 535"/>
                  <a:gd name="T42" fmla="*/ 178 w 482"/>
                  <a:gd name="T43" fmla="*/ 407 h 535"/>
                  <a:gd name="T44" fmla="*/ 166 w 482"/>
                  <a:gd name="T45" fmla="*/ 395 h 535"/>
                  <a:gd name="T46" fmla="*/ 178 w 482"/>
                  <a:gd name="T47" fmla="*/ 383 h 535"/>
                  <a:gd name="T48" fmla="*/ 470 w 482"/>
                  <a:gd name="T49" fmla="*/ 383 h 535"/>
                  <a:gd name="T50" fmla="*/ 482 w 482"/>
                  <a:gd name="T51" fmla="*/ 395 h 535"/>
                  <a:gd name="T52" fmla="*/ 470 w 482"/>
                  <a:gd name="T53" fmla="*/ 407 h 535"/>
                  <a:gd name="T54" fmla="*/ 178 w 482"/>
                  <a:gd name="T55" fmla="*/ 407 h 535"/>
                  <a:gd name="T56" fmla="*/ 226 w 482"/>
                  <a:gd name="T57" fmla="*/ 23 h 535"/>
                  <a:gd name="T58" fmla="*/ 214 w 482"/>
                  <a:gd name="T59" fmla="*/ 12 h 535"/>
                  <a:gd name="T60" fmla="*/ 226 w 482"/>
                  <a:gd name="T61" fmla="*/ 0 h 535"/>
                  <a:gd name="T62" fmla="*/ 470 w 482"/>
                  <a:gd name="T63" fmla="*/ 0 h 535"/>
                  <a:gd name="T64" fmla="*/ 482 w 482"/>
                  <a:gd name="T65" fmla="*/ 12 h 535"/>
                  <a:gd name="T66" fmla="*/ 470 w 482"/>
                  <a:gd name="T67" fmla="*/ 23 h 535"/>
                  <a:gd name="T68" fmla="*/ 226 w 482"/>
                  <a:gd name="T69" fmla="*/ 2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2" h="535">
                    <a:moveTo>
                      <a:pt x="12" y="535"/>
                    </a:moveTo>
                    <a:cubicBezTo>
                      <a:pt x="5" y="535"/>
                      <a:pt x="0" y="529"/>
                      <a:pt x="0" y="523"/>
                    </a:cubicBezTo>
                    <a:cubicBezTo>
                      <a:pt x="0" y="516"/>
                      <a:pt x="5" y="511"/>
                      <a:pt x="12" y="511"/>
                    </a:cubicBezTo>
                    <a:cubicBezTo>
                      <a:pt x="470" y="511"/>
                      <a:pt x="470" y="511"/>
                      <a:pt x="470" y="511"/>
                    </a:cubicBezTo>
                    <a:cubicBezTo>
                      <a:pt x="477" y="511"/>
                      <a:pt x="482" y="516"/>
                      <a:pt x="482" y="523"/>
                    </a:cubicBezTo>
                    <a:cubicBezTo>
                      <a:pt x="482" y="529"/>
                      <a:pt x="477" y="535"/>
                      <a:pt x="470" y="535"/>
                    </a:cubicBezTo>
                    <a:cubicBezTo>
                      <a:pt x="12" y="535"/>
                      <a:pt x="12" y="535"/>
                      <a:pt x="12" y="535"/>
                    </a:cubicBezTo>
                    <a:close/>
                    <a:moveTo>
                      <a:pt x="226" y="279"/>
                    </a:moveTo>
                    <a:cubicBezTo>
                      <a:pt x="219" y="279"/>
                      <a:pt x="214" y="274"/>
                      <a:pt x="214" y="267"/>
                    </a:cubicBezTo>
                    <a:cubicBezTo>
                      <a:pt x="214" y="261"/>
                      <a:pt x="219" y="256"/>
                      <a:pt x="226" y="256"/>
                    </a:cubicBezTo>
                    <a:cubicBezTo>
                      <a:pt x="470" y="256"/>
                      <a:pt x="470" y="256"/>
                      <a:pt x="470" y="256"/>
                    </a:cubicBezTo>
                    <a:cubicBezTo>
                      <a:pt x="477" y="256"/>
                      <a:pt x="482" y="261"/>
                      <a:pt x="482" y="267"/>
                    </a:cubicBezTo>
                    <a:cubicBezTo>
                      <a:pt x="482" y="274"/>
                      <a:pt x="477" y="279"/>
                      <a:pt x="470" y="279"/>
                    </a:cubicBezTo>
                    <a:cubicBezTo>
                      <a:pt x="226" y="279"/>
                      <a:pt x="226" y="279"/>
                      <a:pt x="226" y="279"/>
                    </a:cubicBezTo>
                    <a:close/>
                    <a:moveTo>
                      <a:pt x="178" y="151"/>
                    </a:moveTo>
                    <a:cubicBezTo>
                      <a:pt x="172" y="151"/>
                      <a:pt x="166" y="146"/>
                      <a:pt x="166" y="140"/>
                    </a:cubicBezTo>
                    <a:cubicBezTo>
                      <a:pt x="166" y="133"/>
                      <a:pt x="172" y="128"/>
                      <a:pt x="178" y="128"/>
                    </a:cubicBezTo>
                    <a:cubicBezTo>
                      <a:pt x="470" y="128"/>
                      <a:pt x="470" y="128"/>
                      <a:pt x="470" y="128"/>
                    </a:cubicBezTo>
                    <a:cubicBezTo>
                      <a:pt x="477" y="128"/>
                      <a:pt x="482" y="133"/>
                      <a:pt x="482" y="140"/>
                    </a:cubicBezTo>
                    <a:cubicBezTo>
                      <a:pt x="482" y="146"/>
                      <a:pt x="477" y="151"/>
                      <a:pt x="470" y="151"/>
                    </a:cubicBezTo>
                    <a:cubicBezTo>
                      <a:pt x="178" y="151"/>
                      <a:pt x="178" y="151"/>
                      <a:pt x="178" y="151"/>
                    </a:cubicBezTo>
                    <a:close/>
                    <a:moveTo>
                      <a:pt x="178" y="407"/>
                    </a:moveTo>
                    <a:cubicBezTo>
                      <a:pt x="172" y="407"/>
                      <a:pt x="166" y="402"/>
                      <a:pt x="166" y="395"/>
                    </a:cubicBezTo>
                    <a:cubicBezTo>
                      <a:pt x="166" y="389"/>
                      <a:pt x="172" y="383"/>
                      <a:pt x="178" y="383"/>
                    </a:cubicBezTo>
                    <a:cubicBezTo>
                      <a:pt x="470" y="383"/>
                      <a:pt x="470" y="383"/>
                      <a:pt x="470" y="383"/>
                    </a:cubicBezTo>
                    <a:cubicBezTo>
                      <a:pt x="477" y="383"/>
                      <a:pt x="482" y="389"/>
                      <a:pt x="482" y="395"/>
                    </a:cubicBezTo>
                    <a:cubicBezTo>
                      <a:pt x="482" y="402"/>
                      <a:pt x="477" y="407"/>
                      <a:pt x="470" y="407"/>
                    </a:cubicBezTo>
                    <a:cubicBezTo>
                      <a:pt x="178" y="407"/>
                      <a:pt x="178" y="407"/>
                      <a:pt x="178" y="407"/>
                    </a:cubicBezTo>
                    <a:close/>
                    <a:moveTo>
                      <a:pt x="226" y="23"/>
                    </a:moveTo>
                    <a:cubicBezTo>
                      <a:pt x="219" y="23"/>
                      <a:pt x="214" y="18"/>
                      <a:pt x="214" y="12"/>
                    </a:cubicBezTo>
                    <a:cubicBezTo>
                      <a:pt x="214" y="5"/>
                      <a:pt x="219" y="0"/>
                      <a:pt x="226" y="0"/>
                    </a:cubicBezTo>
                    <a:cubicBezTo>
                      <a:pt x="470" y="0"/>
                      <a:pt x="470" y="0"/>
                      <a:pt x="470" y="0"/>
                    </a:cubicBezTo>
                    <a:cubicBezTo>
                      <a:pt x="477" y="0"/>
                      <a:pt x="482" y="5"/>
                      <a:pt x="482" y="12"/>
                    </a:cubicBezTo>
                    <a:cubicBezTo>
                      <a:pt x="482" y="18"/>
                      <a:pt x="477" y="23"/>
                      <a:pt x="470" y="23"/>
                    </a:cubicBezTo>
                    <a:cubicBezTo>
                      <a:pt x="226" y="23"/>
                      <a:pt x="226" y="23"/>
                      <a:pt x="226" y="23"/>
                    </a:cubicBezTo>
                    <a:close/>
                  </a:path>
                </a:pathLst>
              </a:custGeom>
              <a:solidFill>
                <a:srgbClr val="3B45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2" name="Picture 1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6802" y="2854182"/>
              <a:ext cx="1766872" cy="2170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6" name="Snip Same Side Corner Rectangle 65"/>
          <p:cNvSpPr/>
          <p:nvPr userDrawn="1"/>
        </p:nvSpPr>
        <p:spPr>
          <a:xfrm>
            <a:off x="0" y="6468185"/>
            <a:ext cx="12192000" cy="387049"/>
          </a:xfrm>
          <a:prstGeom prst="snip2SameRect">
            <a:avLst>
              <a:gd name="adj1" fmla="val 38226"/>
              <a:gd name="adj2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217759" y="1102328"/>
            <a:ext cx="8681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Now, you should be able to:</a:t>
            </a:r>
            <a:endParaRPr lang="en-US" sz="2200" dirty="0">
              <a:solidFill>
                <a:schemeClr val="tx2">
                  <a:lumMod val="75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0" y="25505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Module</a:t>
            </a:r>
            <a:r>
              <a:rPr lang="en-US" sz="4000" dirty="0">
                <a:latin typeface="+mn-lt"/>
              </a:rPr>
              <a:t> </a:t>
            </a:r>
            <a:r>
              <a:rPr lang="en-US" sz="40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Summary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V="1">
            <a:off x="0" y="1057275"/>
            <a:ext cx="12174584" cy="2694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3486" y="1515128"/>
            <a:ext cx="10188704" cy="4871169"/>
          </a:xfrm>
          <a:prstGeom prst="rect">
            <a:avLst/>
          </a:prstGeom>
        </p:spPr>
        <p:txBody>
          <a:bodyPr/>
          <a:lstStyle>
            <a:lvl1pPr marL="228600" indent="-228600"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Edit Master text styles</a:t>
            </a:r>
          </a:p>
        </p:txBody>
      </p:sp>
      <p:sp>
        <p:nvSpPr>
          <p:cNvPr id="18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53250421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0425128" y="1515128"/>
            <a:ext cx="1766872" cy="1764161"/>
            <a:chOff x="7376802" y="1307047"/>
            <a:chExt cx="1766872" cy="1764161"/>
          </a:xfrm>
        </p:grpSpPr>
        <p:grpSp>
          <p:nvGrpSpPr>
            <p:cNvPr id="31" name="Group 30"/>
            <p:cNvGrpSpPr/>
            <p:nvPr/>
          </p:nvGrpSpPr>
          <p:grpSpPr>
            <a:xfrm>
              <a:off x="7633294" y="1307047"/>
              <a:ext cx="1097543" cy="1463196"/>
              <a:chOff x="431801" y="4117975"/>
              <a:chExt cx="561975" cy="725488"/>
            </a:xfrm>
          </p:grpSpPr>
          <p:sp>
            <p:nvSpPr>
              <p:cNvPr id="33" name="Freeform 7"/>
              <p:cNvSpPr>
                <a:spLocks noEditPoints="1"/>
              </p:cNvSpPr>
              <p:nvPr/>
            </p:nvSpPr>
            <p:spPr bwMode="auto">
              <a:xfrm>
                <a:off x="519113" y="4316413"/>
                <a:ext cx="130175" cy="303213"/>
              </a:xfrm>
              <a:custGeom>
                <a:avLst/>
                <a:gdLst>
                  <a:gd name="T0" fmla="*/ 96 w 191"/>
                  <a:gd name="T1" fmla="*/ 445 h 445"/>
                  <a:gd name="T2" fmla="*/ 163 w 191"/>
                  <a:gd name="T3" fmla="*/ 418 h 445"/>
                  <a:gd name="T4" fmla="*/ 191 w 191"/>
                  <a:gd name="T5" fmla="*/ 350 h 445"/>
                  <a:gd name="T6" fmla="*/ 163 w 191"/>
                  <a:gd name="T7" fmla="*/ 283 h 445"/>
                  <a:gd name="T8" fmla="*/ 96 w 191"/>
                  <a:gd name="T9" fmla="*/ 255 h 445"/>
                  <a:gd name="T10" fmla="*/ 28 w 191"/>
                  <a:gd name="T11" fmla="*/ 283 h 445"/>
                  <a:gd name="T12" fmla="*/ 0 w 191"/>
                  <a:gd name="T13" fmla="*/ 350 h 445"/>
                  <a:gd name="T14" fmla="*/ 28 w 191"/>
                  <a:gd name="T15" fmla="*/ 418 h 445"/>
                  <a:gd name="T16" fmla="*/ 96 w 191"/>
                  <a:gd name="T17" fmla="*/ 445 h 445"/>
                  <a:gd name="T18" fmla="*/ 34 w 191"/>
                  <a:gd name="T19" fmla="*/ 343 h 445"/>
                  <a:gd name="T20" fmla="*/ 37 w 191"/>
                  <a:gd name="T21" fmla="*/ 326 h 445"/>
                  <a:gd name="T22" fmla="*/ 54 w 191"/>
                  <a:gd name="T23" fmla="*/ 328 h 445"/>
                  <a:gd name="T24" fmla="*/ 83 w 191"/>
                  <a:gd name="T25" fmla="*/ 368 h 445"/>
                  <a:gd name="T26" fmla="*/ 103 w 191"/>
                  <a:gd name="T27" fmla="*/ 340 h 445"/>
                  <a:gd name="T28" fmla="*/ 139 w 191"/>
                  <a:gd name="T29" fmla="*/ 302 h 445"/>
                  <a:gd name="T30" fmla="*/ 156 w 191"/>
                  <a:gd name="T31" fmla="*/ 303 h 445"/>
                  <a:gd name="T32" fmla="*/ 156 w 191"/>
                  <a:gd name="T33" fmla="*/ 320 h 445"/>
                  <a:gd name="T34" fmla="*/ 123 w 191"/>
                  <a:gd name="T35" fmla="*/ 355 h 445"/>
                  <a:gd name="T36" fmla="*/ 95 w 191"/>
                  <a:gd name="T37" fmla="*/ 396 h 445"/>
                  <a:gd name="T38" fmla="*/ 91 w 191"/>
                  <a:gd name="T39" fmla="*/ 400 h 445"/>
                  <a:gd name="T40" fmla="*/ 74 w 191"/>
                  <a:gd name="T41" fmla="*/ 397 h 445"/>
                  <a:gd name="T42" fmla="*/ 34 w 191"/>
                  <a:gd name="T43" fmla="*/ 343 h 445"/>
                  <a:gd name="T44" fmla="*/ 96 w 191"/>
                  <a:gd name="T45" fmla="*/ 190 h 445"/>
                  <a:gd name="T46" fmla="*/ 163 w 191"/>
                  <a:gd name="T47" fmla="*/ 162 h 445"/>
                  <a:gd name="T48" fmla="*/ 191 w 191"/>
                  <a:gd name="T49" fmla="*/ 95 h 445"/>
                  <a:gd name="T50" fmla="*/ 163 w 191"/>
                  <a:gd name="T51" fmla="*/ 27 h 445"/>
                  <a:gd name="T52" fmla="*/ 96 w 191"/>
                  <a:gd name="T53" fmla="*/ 0 h 445"/>
                  <a:gd name="T54" fmla="*/ 28 w 191"/>
                  <a:gd name="T55" fmla="*/ 27 h 445"/>
                  <a:gd name="T56" fmla="*/ 0 w 191"/>
                  <a:gd name="T57" fmla="*/ 95 h 445"/>
                  <a:gd name="T58" fmla="*/ 28 w 191"/>
                  <a:gd name="T59" fmla="*/ 162 h 445"/>
                  <a:gd name="T60" fmla="*/ 96 w 191"/>
                  <a:gd name="T61" fmla="*/ 190 h 445"/>
                  <a:gd name="T62" fmla="*/ 34 w 191"/>
                  <a:gd name="T63" fmla="*/ 88 h 445"/>
                  <a:gd name="T64" fmla="*/ 37 w 191"/>
                  <a:gd name="T65" fmla="*/ 70 h 445"/>
                  <a:gd name="T66" fmla="*/ 54 w 191"/>
                  <a:gd name="T67" fmla="*/ 73 h 445"/>
                  <a:gd name="T68" fmla="*/ 83 w 191"/>
                  <a:gd name="T69" fmla="*/ 112 h 445"/>
                  <a:gd name="T70" fmla="*/ 103 w 191"/>
                  <a:gd name="T71" fmla="*/ 84 h 445"/>
                  <a:gd name="T72" fmla="*/ 139 w 191"/>
                  <a:gd name="T73" fmla="*/ 46 h 445"/>
                  <a:gd name="T74" fmla="*/ 156 w 191"/>
                  <a:gd name="T75" fmla="*/ 47 h 445"/>
                  <a:gd name="T76" fmla="*/ 156 w 191"/>
                  <a:gd name="T77" fmla="*/ 64 h 445"/>
                  <a:gd name="T78" fmla="*/ 123 w 191"/>
                  <a:gd name="T79" fmla="*/ 100 h 445"/>
                  <a:gd name="T80" fmla="*/ 95 w 191"/>
                  <a:gd name="T81" fmla="*/ 140 h 445"/>
                  <a:gd name="T82" fmla="*/ 91 w 191"/>
                  <a:gd name="T83" fmla="*/ 144 h 445"/>
                  <a:gd name="T84" fmla="*/ 74 w 191"/>
                  <a:gd name="T85" fmla="*/ 141 h 445"/>
                  <a:gd name="T86" fmla="*/ 34 w 191"/>
                  <a:gd name="T87" fmla="*/ 88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91" h="445">
                    <a:moveTo>
                      <a:pt x="96" y="445"/>
                    </a:moveTo>
                    <a:cubicBezTo>
                      <a:pt x="122" y="445"/>
                      <a:pt x="146" y="435"/>
                      <a:pt x="163" y="418"/>
                    </a:cubicBezTo>
                    <a:cubicBezTo>
                      <a:pt x="180" y="400"/>
                      <a:pt x="191" y="377"/>
                      <a:pt x="191" y="350"/>
                    </a:cubicBezTo>
                    <a:cubicBezTo>
                      <a:pt x="191" y="324"/>
                      <a:pt x="180" y="300"/>
                      <a:pt x="163" y="283"/>
                    </a:cubicBezTo>
                    <a:cubicBezTo>
                      <a:pt x="146" y="266"/>
                      <a:pt x="122" y="255"/>
                      <a:pt x="96" y="255"/>
                    </a:cubicBezTo>
                    <a:cubicBezTo>
                      <a:pt x="69" y="255"/>
                      <a:pt x="46" y="266"/>
                      <a:pt x="28" y="283"/>
                    </a:cubicBezTo>
                    <a:cubicBezTo>
                      <a:pt x="11" y="300"/>
                      <a:pt x="0" y="324"/>
                      <a:pt x="0" y="350"/>
                    </a:cubicBezTo>
                    <a:cubicBezTo>
                      <a:pt x="0" y="377"/>
                      <a:pt x="11" y="400"/>
                      <a:pt x="28" y="418"/>
                    </a:cubicBezTo>
                    <a:cubicBezTo>
                      <a:pt x="46" y="435"/>
                      <a:pt x="69" y="445"/>
                      <a:pt x="96" y="445"/>
                    </a:cubicBezTo>
                    <a:close/>
                    <a:moveTo>
                      <a:pt x="34" y="343"/>
                    </a:moveTo>
                    <a:cubicBezTo>
                      <a:pt x="30" y="338"/>
                      <a:pt x="31" y="330"/>
                      <a:pt x="37" y="326"/>
                    </a:cubicBezTo>
                    <a:cubicBezTo>
                      <a:pt x="42" y="322"/>
                      <a:pt x="50" y="323"/>
                      <a:pt x="54" y="328"/>
                    </a:cubicBezTo>
                    <a:cubicBezTo>
                      <a:pt x="83" y="368"/>
                      <a:pt x="83" y="368"/>
                      <a:pt x="83" y="368"/>
                    </a:cubicBezTo>
                    <a:cubicBezTo>
                      <a:pt x="89" y="358"/>
                      <a:pt x="96" y="349"/>
                      <a:pt x="103" y="340"/>
                    </a:cubicBezTo>
                    <a:cubicBezTo>
                      <a:pt x="114" y="326"/>
                      <a:pt x="126" y="314"/>
                      <a:pt x="139" y="302"/>
                    </a:cubicBezTo>
                    <a:cubicBezTo>
                      <a:pt x="144" y="297"/>
                      <a:pt x="152" y="298"/>
                      <a:pt x="156" y="303"/>
                    </a:cubicBezTo>
                    <a:cubicBezTo>
                      <a:pt x="161" y="308"/>
                      <a:pt x="161" y="315"/>
                      <a:pt x="156" y="320"/>
                    </a:cubicBezTo>
                    <a:cubicBezTo>
                      <a:pt x="144" y="331"/>
                      <a:pt x="133" y="343"/>
                      <a:pt x="123" y="355"/>
                    </a:cubicBezTo>
                    <a:cubicBezTo>
                      <a:pt x="113" y="368"/>
                      <a:pt x="103" y="381"/>
                      <a:pt x="95" y="396"/>
                    </a:cubicBezTo>
                    <a:cubicBezTo>
                      <a:pt x="94" y="397"/>
                      <a:pt x="93" y="398"/>
                      <a:pt x="91" y="400"/>
                    </a:cubicBezTo>
                    <a:cubicBezTo>
                      <a:pt x="86" y="404"/>
                      <a:pt x="78" y="403"/>
                      <a:pt x="74" y="397"/>
                    </a:cubicBezTo>
                    <a:cubicBezTo>
                      <a:pt x="34" y="343"/>
                      <a:pt x="34" y="343"/>
                      <a:pt x="34" y="343"/>
                    </a:cubicBezTo>
                    <a:close/>
                    <a:moveTo>
                      <a:pt x="96" y="190"/>
                    </a:moveTo>
                    <a:cubicBezTo>
                      <a:pt x="122" y="190"/>
                      <a:pt x="146" y="179"/>
                      <a:pt x="163" y="162"/>
                    </a:cubicBezTo>
                    <a:cubicBezTo>
                      <a:pt x="180" y="145"/>
                      <a:pt x="191" y="121"/>
                      <a:pt x="191" y="95"/>
                    </a:cubicBezTo>
                    <a:cubicBezTo>
                      <a:pt x="191" y="68"/>
                      <a:pt x="180" y="45"/>
                      <a:pt x="163" y="27"/>
                    </a:cubicBezTo>
                    <a:cubicBezTo>
                      <a:pt x="146" y="10"/>
                      <a:pt x="122" y="0"/>
                      <a:pt x="96" y="0"/>
                    </a:cubicBezTo>
                    <a:cubicBezTo>
                      <a:pt x="69" y="0"/>
                      <a:pt x="46" y="10"/>
                      <a:pt x="28" y="27"/>
                    </a:cubicBezTo>
                    <a:cubicBezTo>
                      <a:pt x="11" y="45"/>
                      <a:pt x="0" y="68"/>
                      <a:pt x="0" y="95"/>
                    </a:cubicBezTo>
                    <a:cubicBezTo>
                      <a:pt x="0" y="121"/>
                      <a:pt x="11" y="145"/>
                      <a:pt x="28" y="162"/>
                    </a:cubicBezTo>
                    <a:cubicBezTo>
                      <a:pt x="46" y="179"/>
                      <a:pt x="69" y="190"/>
                      <a:pt x="96" y="190"/>
                    </a:cubicBezTo>
                    <a:close/>
                    <a:moveTo>
                      <a:pt x="34" y="88"/>
                    </a:moveTo>
                    <a:cubicBezTo>
                      <a:pt x="30" y="82"/>
                      <a:pt x="31" y="74"/>
                      <a:pt x="37" y="70"/>
                    </a:cubicBezTo>
                    <a:cubicBezTo>
                      <a:pt x="42" y="66"/>
                      <a:pt x="50" y="67"/>
                      <a:pt x="54" y="73"/>
                    </a:cubicBezTo>
                    <a:cubicBezTo>
                      <a:pt x="83" y="112"/>
                      <a:pt x="83" y="112"/>
                      <a:pt x="83" y="112"/>
                    </a:cubicBezTo>
                    <a:cubicBezTo>
                      <a:pt x="89" y="102"/>
                      <a:pt x="96" y="93"/>
                      <a:pt x="103" y="84"/>
                    </a:cubicBezTo>
                    <a:cubicBezTo>
                      <a:pt x="114" y="71"/>
                      <a:pt x="126" y="58"/>
                      <a:pt x="139" y="46"/>
                    </a:cubicBezTo>
                    <a:cubicBezTo>
                      <a:pt x="144" y="42"/>
                      <a:pt x="152" y="42"/>
                      <a:pt x="156" y="47"/>
                    </a:cubicBezTo>
                    <a:cubicBezTo>
                      <a:pt x="161" y="52"/>
                      <a:pt x="161" y="60"/>
                      <a:pt x="156" y="64"/>
                    </a:cubicBezTo>
                    <a:cubicBezTo>
                      <a:pt x="144" y="75"/>
                      <a:pt x="133" y="87"/>
                      <a:pt x="123" y="100"/>
                    </a:cubicBezTo>
                    <a:cubicBezTo>
                      <a:pt x="113" y="112"/>
                      <a:pt x="103" y="126"/>
                      <a:pt x="95" y="140"/>
                    </a:cubicBezTo>
                    <a:cubicBezTo>
                      <a:pt x="94" y="141"/>
                      <a:pt x="93" y="143"/>
                      <a:pt x="91" y="144"/>
                    </a:cubicBezTo>
                    <a:cubicBezTo>
                      <a:pt x="86" y="148"/>
                      <a:pt x="78" y="147"/>
                      <a:pt x="74" y="141"/>
                    </a:cubicBezTo>
                    <a:cubicBezTo>
                      <a:pt x="34" y="88"/>
                      <a:pt x="34" y="88"/>
                      <a:pt x="34" y="88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Freeform 8"/>
              <p:cNvSpPr>
                <a:spLocks noEditPoints="1"/>
              </p:cNvSpPr>
              <p:nvPr/>
            </p:nvSpPr>
            <p:spPr bwMode="auto">
              <a:xfrm>
                <a:off x="431801" y="4117975"/>
                <a:ext cx="561975" cy="725488"/>
              </a:xfrm>
              <a:custGeom>
                <a:avLst/>
                <a:gdLst>
                  <a:gd name="T0" fmla="*/ 779 w 824"/>
                  <a:gd name="T1" fmla="*/ 255 h 1067"/>
                  <a:gd name="T2" fmla="*/ 728 w 824"/>
                  <a:gd name="T3" fmla="*/ 204 h 1067"/>
                  <a:gd name="T4" fmla="*/ 633 w 824"/>
                  <a:gd name="T5" fmla="*/ 204 h 1067"/>
                  <a:gd name="T6" fmla="*/ 633 w 824"/>
                  <a:gd name="T7" fmla="*/ 160 h 1067"/>
                  <a:gd name="T8" fmla="*/ 728 w 824"/>
                  <a:gd name="T9" fmla="*/ 160 h 1067"/>
                  <a:gd name="T10" fmla="*/ 824 w 824"/>
                  <a:gd name="T11" fmla="*/ 255 h 1067"/>
                  <a:gd name="T12" fmla="*/ 824 w 824"/>
                  <a:gd name="T13" fmla="*/ 972 h 1067"/>
                  <a:gd name="T14" fmla="*/ 728 w 824"/>
                  <a:gd name="T15" fmla="*/ 1067 h 1067"/>
                  <a:gd name="T16" fmla="*/ 96 w 824"/>
                  <a:gd name="T17" fmla="*/ 1067 h 1067"/>
                  <a:gd name="T18" fmla="*/ 0 w 824"/>
                  <a:gd name="T19" fmla="*/ 972 h 1067"/>
                  <a:gd name="T20" fmla="*/ 0 w 824"/>
                  <a:gd name="T21" fmla="*/ 255 h 1067"/>
                  <a:gd name="T22" fmla="*/ 96 w 824"/>
                  <a:gd name="T23" fmla="*/ 160 h 1067"/>
                  <a:gd name="T24" fmla="*/ 191 w 824"/>
                  <a:gd name="T25" fmla="*/ 160 h 1067"/>
                  <a:gd name="T26" fmla="*/ 191 w 824"/>
                  <a:gd name="T27" fmla="*/ 204 h 1067"/>
                  <a:gd name="T28" fmla="*/ 96 w 824"/>
                  <a:gd name="T29" fmla="*/ 204 h 1067"/>
                  <a:gd name="T30" fmla="*/ 45 w 824"/>
                  <a:gd name="T31" fmla="*/ 255 h 1067"/>
                  <a:gd name="T32" fmla="*/ 45 w 824"/>
                  <a:gd name="T33" fmla="*/ 972 h 1067"/>
                  <a:gd name="T34" fmla="*/ 96 w 824"/>
                  <a:gd name="T35" fmla="*/ 1023 h 1067"/>
                  <a:gd name="T36" fmla="*/ 728 w 824"/>
                  <a:gd name="T37" fmla="*/ 1023 h 1067"/>
                  <a:gd name="T38" fmla="*/ 779 w 824"/>
                  <a:gd name="T39" fmla="*/ 972 h 1067"/>
                  <a:gd name="T40" fmla="*/ 779 w 824"/>
                  <a:gd name="T41" fmla="*/ 255 h 1067"/>
                  <a:gd name="T42" fmla="*/ 412 w 824"/>
                  <a:gd name="T43" fmla="*/ 65 h 1067"/>
                  <a:gd name="T44" fmla="*/ 450 w 824"/>
                  <a:gd name="T45" fmla="*/ 103 h 1067"/>
                  <a:gd name="T46" fmla="*/ 412 w 824"/>
                  <a:gd name="T47" fmla="*/ 141 h 1067"/>
                  <a:gd name="T48" fmla="*/ 374 w 824"/>
                  <a:gd name="T49" fmla="*/ 103 h 1067"/>
                  <a:gd name="T50" fmla="*/ 412 w 824"/>
                  <a:gd name="T51" fmla="*/ 65 h 1067"/>
                  <a:gd name="T52" fmla="*/ 470 w 824"/>
                  <a:gd name="T53" fmla="*/ 45 h 1067"/>
                  <a:gd name="T54" fmla="*/ 491 w 824"/>
                  <a:gd name="T55" fmla="*/ 81 h 1067"/>
                  <a:gd name="T56" fmla="*/ 564 w 824"/>
                  <a:gd name="T57" fmla="*/ 81 h 1067"/>
                  <a:gd name="T58" fmla="*/ 586 w 824"/>
                  <a:gd name="T59" fmla="*/ 103 h 1067"/>
                  <a:gd name="T60" fmla="*/ 586 w 824"/>
                  <a:gd name="T61" fmla="*/ 204 h 1067"/>
                  <a:gd name="T62" fmla="*/ 564 w 824"/>
                  <a:gd name="T63" fmla="*/ 226 h 1067"/>
                  <a:gd name="T64" fmla="*/ 260 w 824"/>
                  <a:gd name="T65" fmla="*/ 226 h 1067"/>
                  <a:gd name="T66" fmla="*/ 238 w 824"/>
                  <a:gd name="T67" fmla="*/ 204 h 1067"/>
                  <a:gd name="T68" fmla="*/ 238 w 824"/>
                  <a:gd name="T69" fmla="*/ 103 h 1067"/>
                  <a:gd name="T70" fmla="*/ 260 w 824"/>
                  <a:gd name="T71" fmla="*/ 81 h 1067"/>
                  <a:gd name="T72" fmla="*/ 333 w 824"/>
                  <a:gd name="T73" fmla="*/ 81 h 1067"/>
                  <a:gd name="T74" fmla="*/ 470 w 824"/>
                  <a:gd name="T75" fmla="*/ 45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24" h="1067">
                    <a:moveTo>
                      <a:pt x="779" y="255"/>
                    </a:moveTo>
                    <a:cubicBezTo>
                      <a:pt x="779" y="227"/>
                      <a:pt x="756" y="204"/>
                      <a:pt x="728" y="204"/>
                    </a:cubicBezTo>
                    <a:cubicBezTo>
                      <a:pt x="633" y="204"/>
                      <a:pt x="633" y="204"/>
                      <a:pt x="633" y="204"/>
                    </a:cubicBezTo>
                    <a:cubicBezTo>
                      <a:pt x="633" y="160"/>
                      <a:pt x="633" y="160"/>
                      <a:pt x="633" y="160"/>
                    </a:cubicBezTo>
                    <a:cubicBezTo>
                      <a:pt x="728" y="160"/>
                      <a:pt x="728" y="160"/>
                      <a:pt x="728" y="160"/>
                    </a:cubicBezTo>
                    <a:cubicBezTo>
                      <a:pt x="781" y="160"/>
                      <a:pt x="824" y="203"/>
                      <a:pt x="824" y="255"/>
                    </a:cubicBezTo>
                    <a:cubicBezTo>
                      <a:pt x="824" y="494"/>
                      <a:pt x="824" y="733"/>
                      <a:pt x="824" y="972"/>
                    </a:cubicBezTo>
                    <a:cubicBezTo>
                      <a:pt x="824" y="1024"/>
                      <a:pt x="781" y="1067"/>
                      <a:pt x="728" y="1067"/>
                    </a:cubicBezTo>
                    <a:cubicBezTo>
                      <a:pt x="96" y="1067"/>
                      <a:pt x="96" y="1067"/>
                      <a:pt x="96" y="1067"/>
                    </a:cubicBezTo>
                    <a:cubicBezTo>
                      <a:pt x="43" y="1067"/>
                      <a:pt x="0" y="1024"/>
                      <a:pt x="0" y="972"/>
                    </a:cubicBezTo>
                    <a:cubicBezTo>
                      <a:pt x="0" y="255"/>
                      <a:pt x="0" y="255"/>
                      <a:pt x="0" y="255"/>
                    </a:cubicBezTo>
                    <a:cubicBezTo>
                      <a:pt x="0" y="203"/>
                      <a:pt x="43" y="160"/>
                      <a:pt x="96" y="160"/>
                    </a:cubicBezTo>
                    <a:cubicBezTo>
                      <a:pt x="191" y="160"/>
                      <a:pt x="191" y="160"/>
                      <a:pt x="191" y="160"/>
                    </a:cubicBezTo>
                    <a:cubicBezTo>
                      <a:pt x="191" y="204"/>
                      <a:pt x="191" y="204"/>
                      <a:pt x="191" y="204"/>
                    </a:cubicBezTo>
                    <a:cubicBezTo>
                      <a:pt x="96" y="204"/>
                      <a:pt x="96" y="204"/>
                      <a:pt x="96" y="204"/>
                    </a:cubicBezTo>
                    <a:cubicBezTo>
                      <a:pt x="68" y="204"/>
                      <a:pt x="45" y="227"/>
                      <a:pt x="45" y="255"/>
                    </a:cubicBezTo>
                    <a:cubicBezTo>
                      <a:pt x="45" y="972"/>
                      <a:pt x="45" y="972"/>
                      <a:pt x="45" y="972"/>
                    </a:cubicBezTo>
                    <a:cubicBezTo>
                      <a:pt x="45" y="1000"/>
                      <a:pt x="68" y="1023"/>
                      <a:pt x="96" y="1023"/>
                    </a:cubicBezTo>
                    <a:cubicBezTo>
                      <a:pt x="728" y="1023"/>
                      <a:pt x="728" y="1023"/>
                      <a:pt x="728" y="1023"/>
                    </a:cubicBezTo>
                    <a:cubicBezTo>
                      <a:pt x="756" y="1023"/>
                      <a:pt x="779" y="1000"/>
                      <a:pt x="779" y="972"/>
                    </a:cubicBezTo>
                    <a:cubicBezTo>
                      <a:pt x="779" y="733"/>
                      <a:pt x="779" y="494"/>
                      <a:pt x="779" y="255"/>
                    </a:cubicBezTo>
                    <a:close/>
                    <a:moveTo>
                      <a:pt x="412" y="65"/>
                    </a:moveTo>
                    <a:cubicBezTo>
                      <a:pt x="433" y="65"/>
                      <a:pt x="450" y="82"/>
                      <a:pt x="450" y="103"/>
                    </a:cubicBezTo>
                    <a:cubicBezTo>
                      <a:pt x="450" y="124"/>
                      <a:pt x="433" y="141"/>
                      <a:pt x="412" y="141"/>
                    </a:cubicBezTo>
                    <a:cubicBezTo>
                      <a:pt x="391" y="141"/>
                      <a:pt x="374" y="124"/>
                      <a:pt x="374" y="103"/>
                    </a:cubicBezTo>
                    <a:cubicBezTo>
                      <a:pt x="374" y="82"/>
                      <a:pt x="391" y="65"/>
                      <a:pt x="412" y="65"/>
                    </a:cubicBezTo>
                    <a:close/>
                    <a:moveTo>
                      <a:pt x="470" y="45"/>
                    </a:moveTo>
                    <a:cubicBezTo>
                      <a:pt x="480" y="55"/>
                      <a:pt x="487" y="67"/>
                      <a:pt x="491" y="81"/>
                    </a:cubicBezTo>
                    <a:cubicBezTo>
                      <a:pt x="564" y="81"/>
                      <a:pt x="564" y="81"/>
                      <a:pt x="564" y="81"/>
                    </a:cubicBezTo>
                    <a:cubicBezTo>
                      <a:pt x="576" y="81"/>
                      <a:pt x="586" y="91"/>
                      <a:pt x="586" y="103"/>
                    </a:cubicBezTo>
                    <a:cubicBezTo>
                      <a:pt x="586" y="204"/>
                      <a:pt x="586" y="204"/>
                      <a:pt x="586" y="204"/>
                    </a:cubicBezTo>
                    <a:cubicBezTo>
                      <a:pt x="586" y="216"/>
                      <a:pt x="576" y="226"/>
                      <a:pt x="564" y="226"/>
                    </a:cubicBezTo>
                    <a:cubicBezTo>
                      <a:pt x="260" y="226"/>
                      <a:pt x="260" y="226"/>
                      <a:pt x="260" y="226"/>
                    </a:cubicBezTo>
                    <a:cubicBezTo>
                      <a:pt x="248" y="226"/>
                      <a:pt x="238" y="216"/>
                      <a:pt x="238" y="204"/>
                    </a:cubicBezTo>
                    <a:cubicBezTo>
                      <a:pt x="238" y="103"/>
                      <a:pt x="238" y="103"/>
                      <a:pt x="238" y="103"/>
                    </a:cubicBezTo>
                    <a:cubicBezTo>
                      <a:pt x="238" y="91"/>
                      <a:pt x="248" y="81"/>
                      <a:pt x="260" y="81"/>
                    </a:cubicBezTo>
                    <a:cubicBezTo>
                      <a:pt x="333" y="81"/>
                      <a:pt x="333" y="81"/>
                      <a:pt x="333" y="81"/>
                    </a:cubicBezTo>
                    <a:cubicBezTo>
                      <a:pt x="350" y="21"/>
                      <a:pt x="425" y="0"/>
                      <a:pt x="470" y="45"/>
                    </a:cubicBezTo>
                    <a:close/>
                  </a:path>
                </a:pathLst>
              </a:custGeom>
              <a:solidFill>
                <a:srgbClr val="3B45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Freeform 9"/>
              <p:cNvSpPr>
                <a:spLocks noEditPoints="1"/>
              </p:cNvSpPr>
              <p:nvPr/>
            </p:nvSpPr>
            <p:spPr bwMode="auto">
              <a:xfrm>
                <a:off x="549276" y="4373563"/>
                <a:ext cx="327025" cy="363538"/>
              </a:xfrm>
              <a:custGeom>
                <a:avLst/>
                <a:gdLst>
                  <a:gd name="T0" fmla="*/ 12 w 482"/>
                  <a:gd name="T1" fmla="*/ 535 h 535"/>
                  <a:gd name="T2" fmla="*/ 0 w 482"/>
                  <a:gd name="T3" fmla="*/ 523 h 535"/>
                  <a:gd name="T4" fmla="*/ 12 w 482"/>
                  <a:gd name="T5" fmla="*/ 511 h 535"/>
                  <a:gd name="T6" fmla="*/ 470 w 482"/>
                  <a:gd name="T7" fmla="*/ 511 h 535"/>
                  <a:gd name="T8" fmla="*/ 482 w 482"/>
                  <a:gd name="T9" fmla="*/ 523 h 535"/>
                  <a:gd name="T10" fmla="*/ 470 w 482"/>
                  <a:gd name="T11" fmla="*/ 535 h 535"/>
                  <a:gd name="T12" fmla="*/ 12 w 482"/>
                  <a:gd name="T13" fmla="*/ 535 h 535"/>
                  <a:gd name="T14" fmla="*/ 226 w 482"/>
                  <a:gd name="T15" fmla="*/ 279 h 535"/>
                  <a:gd name="T16" fmla="*/ 214 w 482"/>
                  <a:gd name="T17" fmla="*/ 267 h 535"/>
                  <a:gd name="T18" fmla="*/ 226 w 482"/>
                  <a:gd name="T19" fmla="*/ 256 h 535"/>
                  <a:gd name="T20" fmla="*/ 470 w 482"/>
                  <a:gd name="T21" fmla="*/ 256 h 535"/>
                  <a:gd name="T22" fmla="*/ 482 w 482"/>
                  <a:gd name="T23" fmla="*/ 267 h 535"/>
                  <a:gd name="T24" fmla="*/ 470 w 482"/>
                  <a:gd name="T25" fmla="*/ 279 h 535"/>
                  <a:gd name="T26" fmla="*/ 226 w 482"/>
                  <a:gd name="T27" fmla="*/ 279 h 535"/>
                  <a:gd name="T28" fmla="*/ 178 w 482"/>
                  <a:gd name="T29" fmla="*/ 151 h 535"/>
                  <a:gd name="T30" fmla="*/ 166 w 482"/>
                  <a:gd name="T31" fmla="*/ 140 h 535"/>
                  <a:gd name="T32" fmla="*/ 178 w 482"/>
                  <a:gd name="T33" fmla="*/ 128 h 535"/>
                  <a:gd name="T34" fmla="*/ 470 w 482"/>
                  <a:gd name="T35" fmla="*/ 128 h 535"/>
                  <a:gd name="T36" fmla="*/ 482 w 482"/>
                  <a:gd name="T37" fmla="*/ 140 h 535"/>
                  <a:gd name="T38" fmla="*/ 470 w 482"/>
                  <a:gd name="T39" fmla="*/ 151 h 535"/>
                  <a:gd name="T40" fmla="*/ 178 w 482"/>
                  <a:gd name="T41" fmla="*/ 151 h 535"/>
                  <a:gd name="T42" fmla="*/ 178 w 482"/>
                  <a:gd name="T43" fmla="*/ 407 h 535"/>
                  <a:gd name="T44" fmla="*/ 166 w 482"/>
                  <a:gd name="T45" fmla="*/ 395 h 535"/>
                  <a:gd name="T46" fmla="*/ 178 w 482"/>
                  <a:gd name="T47" fmla="*/ 383 h 535"/>
                  <a:gd name="T48" fmla="*/ 470 w 482"/>
                  <a:gd name="T49" fmla="*/ 383 h 535"/>
                  <a:gd name="T50" fmla="*/ 482 w 482"/>
                  <a:gd name="T51" fmla="*/ 395 h 535"/>
                  <a:gd name="T52" fmla="*/ 470 w 482"/>
                  <a:gd name="T53" fmla="*/ 407 h 535"/>
                  <a:gd name="T54" fmla="*/ 178 w 482"/>
                  <a:gd name="T55" fmla="*/ 407 h 535"/>
                  <a:gd name="T56" fmla="*/ 226 w 482"/>
                  <a:gd name="T57" fmla="*/ 23 h 535"/>
                  <a:gd name="T58" fmla="*/ 214 w 482"/>
                  <a:gd name="T59" fmla="*/ 12 h 535"/>
                  <a:gd name="T60" fmla="*/ 226 w 482"/>
                  <a:gd name="T61" fmla="*/ 0 h 535"/>
                  <a:gd name="T62" fmla="*/ 470 w 482"/>
                  <a:gd name="T63" fmla="*/ 0 h 535"/>
                  <a:gd name="T64" fmla="*/ 482 w 482"/>
                  <a:gd name="T65" fmla="*/ 12 h 535"/>
                  <a:gd name="T66" fmla="*/ 470 w 482"/>
                  <a:gd name="T67" fmla="*/ 23 h 535"/>
                  <a:gd name="T68" fmla="*/ 226 w 482"/>
                  <a:gd name="T69" fmla="*/ 2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2" h="535">
                    <a:moveTo>
                      <a:pt x="12" y="535"/>
                    </a:moveTo>
                    <a:cubicBezTo>
                      <a:pt x="5" y="535"/>
                      <a:pt x="0" y="529"/>
                      <a:pt x="0" y="523"/>
                    </a:cubicBezTo>
                    <a:cubicBezTo>
                      <a:pt x="0" y="516"/>
                      <a:pt x="5" y="511"/>
                      <a:pt x="12" y="511"/>
                    </a:cubicBezTo>
                    <a:cubicBezTo>
                      <a:pt x="470" y="511"/>
                      <a:pt x="470" y="511"/>
                      <a:pt x="470" y="511"/>
                    </a:cubicBezTo>
                    <a:cubicBezTo>
                      <a:pt x="477" y="511"/>
                      <a:pt x="482" y="516"/>
                      <a:pt x="482" y="523"/>
                    </a:cubicBezTo>
                    <a:cubicBezTo>
                      <a:pt x="482" y="529"/>
                      <a:pt x="477" y="535"/>
                      <a:pt x="470" y="535"/>
                    </a:cubicBezTo>
                    <a:cubicBezTo>
                      <a:pt x="12" y="535"/>
                      <a:pt x="12" y="535"/>
                      <a:pt x="12" y="535"/>
                    </a:cubicBezTo>
                    <a:close/>
                    <a:moveTo>
                      <a:pt x="226" y="279"/>
                    </a:moveTo>
                    <a:cubicBezTo>
                      <a:pt x="219" y="279"/>
                      <a:pt x="214" y="274"/>
                      <a:pt x="214" y="267"/>
                    </a:cubicBezTo>
                    <a:cubicBezTo>
                      <a:pt x="214" y="261"/>
                      <a:pt x="219" y="256"/>
                      <a:pt x="226" y="256"/>
                    </a:cubicBezTo>
                    <a:cubicBezTo>
                      <a:pt x="470" y="256"/>
                      <a:pt x="470" y="256"/>
                      <a:pt x="470" y="256"/>
                    </a:cubicBezTo>
                    <a:cubicBezTo>
                      <a:pt x="477" y="256"/>
                      <a:pt x="482" y="261"/>
                      <a:pt x="482" y="267"/>
                    </a:cubicBezTo>
                    <a:cubicBezTo>
                      <a:pt x="482" y="274"/>
                      <a:pt x="477" y="279"/>
                      <a:pt x="470" y="279"/>
                    </a:cubicBezTo>
                    <a:cubicBezTo>
                      <a:pt x="226" y="279"/>
                      <a:pt x="226" y="279"/>
                      <a:pt x="226" y="279"/>
                    </a:cubicBezTo>
                    <a:close/>
                    <a:moveTo>
                      <a:pt x="178" y="151"/>
                    </a:moveTo>
                    <a:cubicBezTo>
                      <a:pt x="172" y="151"/>
                      <a:pt x="166" y="146"/>
                      <a:pt x="166" y="140"/>
                    </a:cubicBezTo>
                    <a:cubicBezTo>
                      <a:pt x="166" y="133"/>
                      <a:pt x="172" y="128"/>
                      <a:pt x="178" y="128"/>
                    </a:cubicBezTo>
                    <a:cubicBezTo>
                      <a:pt x="470" y="128"/>
                      <a:pt x="470" y="128"/>
                      <a:pt x="470" y="128"/>
                    </a:cubicBezTo>
                    <a:cubicBezTo>
                      <a:pt x="477" y="128"/>
                      <a:pt x="482" y="133"/>
                      <a:pt x="482" y="140"/>
                    </a:cubicBezTo>
                    <a:cubicBezTo>
                      <a:pt x="482" y="146"/>
                      <a:pt x="477" y="151"/>
                      <a:pt x="470" y="151"/>
                    </a:cubicBezTo>
                    <a:cubicBezTo>
                      <a:pt x="178" y="151"/>
                      <a:pt x="178" y="151"/>
                      <a:pt x="178" y="151"/>
                    </a:cubicBezTo>
                    <a:close/>
                    <a:moveTo>
                      <a:pt x="178" y="407"/>
                    </a:moveTo>
                    <a:cubicBezTo>
                      <a:pt x="172" y="407"/>
                      <a:pt x="166" y="402"/>
                      <a:pt x="166" y="395"/>
                    </a:cubicBezTo>
                    <a:cubicBezTo>
                      <a:pt x="166" y="389"/>
                      <a:pt x="172" y="383"/>
                      <a:pt x="178" y="383"/>
                    </a:cubicBezTo>
                    <a:cubicBezTo>
                      <a:pt x="470" y="383"/>
                      <a:pt x="470" y="383"/>
                      <a:pt x="470" y="383"/>
                    </a:cubicBezTo>
                    <a:cubicBezTo>
                      <a:pt x="477" y="383"/>
                      <a:pt x="482" y="389"/>
                      <a:pt x="482" y="395"/>
                    </a:cubicBezTo>
                    <a:cubicBezTo>
                      <a:pt x="482" y="402"/>
                      <a:pt x="477" y="407"/>
                      <a:pt x="470" y="407"/>
                    </a:cubicBezTo>
                    <a:cubicBezTo>
                      <a:pt x="178" y="407"/>
                      <a:pt x="178" y="407"/>
                      <a:pt x="178" y="407"/>
                    </a:cubicBezTo>
                    <a:close/>
                    <a:moveTo>
                      <a:pt x="226" y="23"/>
                    </a:moveTo>
                    <a:cubicBezTo>
                      <a:pt x="219" y="23"/>
                      <a:pt x="214" y="18"/>
                      <a:pt x="214" y="12"/>
                    </a:cubicBezTo>
                    <a:cubicBezTo>
                      <a:pt x="214" y="5"/>
                      <a:pt x="219" y="0"/>
                      <a:pt x="226" y="0"/>
                    </a:cubicBezTo>
                    <a:cubicBezTo>
                      <a:pt x="470" y="0"/>
                      <a:pt x="470" y="0"/>
                      <a:pt x="470" y="0"/>
                    </a:cubicBezTo>
                    <a:cubicBezTo>
                      <a:pt x="477" y="0"/>
                      <a:pt x="482" y="5"/>
                      <a:pt x="482" y="12"/>
                    </a:cubicBezTo>
                    <a:cubicBezTo>
                      <a:pt x="482" y="18"/>
                      <a:pt x="477" y="23"/>
                      <a:pt x="470" y="23"/>
                    </a:cubicBezTo>
                    <a:cubicBezTo>
                      <a:pt x="226" y="23"/>
                      <a:pt x="226" y="23"/>
                      <a:pt x="226" y="23"/>
                    </a:cubicBezTo>
                    <a:close/>
                  </a:path>
                </a:pathLst>
              </a:custGeom>
              <a:solidFill>
                <a:srgbClr val="3B45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2" name="Picture 1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6802" y="2854182"/>
              <a:ext cx="1766872" cy="2170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Snip Same Side Corner Rectangle 16"/>
          <p:cNvSpPr/>
          <p:nvPr userDrawn="1"/>
        </p:nvSpPr>
        <p:spPr>
          <a:xfrm>
            <a:off x="0" y="6468185"/>
            <a:ext cx="12192000" cy="387049"/>
          </a:xfrm>
          <a:prstGeom prst="snip2SameRect">
            <a:avLst>
              <a:gd name="adj1" fmla="val 38226"/>
              <a:gd name="adj2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762" y="-3404"/>
            <a:ext cx="12191239" cy="1097419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0" y="27045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Arial" panose="020B0604020202020204" pitchFamily="34" charset="0"/>
              </a:rPr>
              <a:t>Course Summary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217759" y="1102328"/>
            <a:ext cx="8681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Now, you should be able to:</a:t>
            </a:r>
            <a:endParaRPr lang="en-US" sz="2200" dirty="0">
              <a:solidFill>
                <a:schemeClr val="tx2">
                  <a:lumMod val="75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3486" y="1515128"/>
            <a:ext cx="10188704" cy="4871169"/>
          </a:xfrm>
          <a:prstGeom prst="rect">
            <a:avLst/>
          </a:prstGeom>
        </p:spPr>
        <p:txBody>
          <a:bodyPr/>
          <a:lstStyle>
            <a:lvl1pPr marL="228600" indent="-228600"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Edit Master text styles</a:t>
            </a:r>
          </a:p>
        </p:txBody>
      </p:sp>
      <p:sp>
        <p:nvSpPr>
          <p:cNvPr id="15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56912824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4235"/>
            <a:ext cx="12192000" cy="51237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841"/>
          <a:stretch/>
        </p:blipFill>
        <p:spPr>
          <a:xfrm>
            <a:off x="1525" y="3668116"/>
            <a:ext cx="12190476" cy="97164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762" y="-3404"/>
            <a:ext cx="12191239" cy="3714792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41200" y="6619164"/>
            <a:ext cx="39030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Accenture CSI Confidential Material.  Do not duplicate or distribute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Placeholder 3"/>
          <p:cNvSpPr txBox="1">
            <a:spLocks/>
          </p:cNvSpPr>
          <p:nvPr userDrawn="1"/>
        </p:nvSpPr>
        <p:spPr>
          <a:xfrm>
            <a:off x="109359" y="873362"/>
            <a:ext cx="3726042" cy="3837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and Knowledge Management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8" y="48631"/>
            <a:ext cx="4978818" cy="8944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701" y="520648"/>
            <a:ext cx="2984500" cy="309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231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Studio Spare\Desktop\488083367_super_template15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" t="6331" r="30241" b="37185"/>
          <a:stretch/>
        </p:blipFill>
        <p:spPr bwMode="auto">
          <a:xfrm flipH="1">
            <a:off x="0" y="-1588"/>
            <a:ext cx="12187238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 userDrawn="1"/>
        </p:nvSpPr>
        <p:spPr>
          <a:xfrm rot="10800000" flipH="1" flipV="1">
            <a:off x="0" y="38100"/>
            <a:ext cx="12187238" cy="685958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rgbClr val="FFFFFF">
                  <a:alpha val="0"/>
                </a:srgbClr>
              </a:gs>
              <a:gs pos="100000">
                <a:schemeClr val="tx1">
                  <a:alpha val="42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nnectivity_gree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689" y="3548539"/>
            <a:ext cx="732159" cy="1141623"/>
          </a:xfrm>
          <a:prstGeom prst="rect">
            <a:avLst/>
          </a:prstGeom>
        </p:spPr>
      </p:pic>
      <p:pic>
        <p:nvPicPr>
          <p:cNvPr id="5" name="Picture 4" descr="Simplicity_green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434" y="3467894"/>
            <a:ext cx="572379" cy="890367"/>
          </a:xfrm>
          <a:prstGeom prst="rect">
            <a:avLst/>
          </a:prstGeom>
        </p:spPr>
      </p:pic>
      <p:pic>
        <p:nvPicPr>
          <p:cNvPr id="6" name="Picture 5" descr="Velocity_green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797" y="4329942"/>
            <a:ext cx="370201" cy="576319"/>
          </a:xfrm>
          <a:prstGeom prst="rect">
            <a:avLst/>
          </a:prstGeom>
        </p:spPr>
      </p:pic>
      <p:sp>
        <p:nvSpPr>
          <p:cNvPr id="10" name="Text Placeholder 3"/>
          <p:cNvSpPr txBox="1">
            <a:spLocks/>
          </p:cNvSpPr>
          <p:nvPr userDrawn="1"/>
        </p:nvSpPr>
        <p:spPr>
          <a:xfrm>
            <a:off x="109359" y="873362"/>
            <a:ext cx="3726042" cy="3837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and Knowledge Management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8" y="48631"/>
            <a:ext cx="4978818" cy="894434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41200" y="6619164"/>
            <a:ext cx="39030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Accenture CSI Confidential Material.  Do not duplicate or distribute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701" y="520648"/>
            <a:ext cx="2984500" cy="309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30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" r="9526" b="22077"/>
          <a:stretch/>
        </p:blipFill>
        <p:spPr>
          <a:xfrm>
            <a:off x="-49875" y="0"/>
            <a:ext cx="12237113" cy="6859588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94" y="0"/>
            <a:ext cx="12187238" cy="685958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1000">
                <a:srgbClr val="FFFFFF">
                  <a:alpha val="0"/>
                </a:srgbClr>
              </a:gs>
              <a:gs pos="100000">
                <a:schemeClr val="tx1">
                  <a:alpha val="69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Transformatio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104" y="311568"/>
            <a:ext cx="712567" cy="1111342"/>
          </a:xfrm>
          <a:prstGeom prst="rect">
            <a:avLst/>
          </a:prstGeom>
        </p:spPr>
      </p:pic>
      <p:pic>
        <p:nvPicPr>
          <p:cNvPr id="14" name="Picture 13" descr="Velocity_yellow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984" y="1828713"/>
            <a:ext cx="501016" cy="779970"/>
          </a:xfrm>
          <a:prstGeom prst="rect">
            <a:avLst/>
          </a:prstGeom>
        </p:spPr>
      </p:pic>
      <p:sp>
        <p:nvSpPr>
          <p:cNvPr id="16" name="Text Placeholder 3"/>
          <p:cNvSpPr txBox="1">
            <a:spLocks/>
          </p:cNvSpPr>
          <p:nvPr userDrawn="1"/>
        </p:nvSpPr>
        <p:spPr>
          <a:xfrm>
            <a:off x="109359" y="873362"/>
            <a:ext cx="3726042" cy="3837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and Knowledge Management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8" y="48631"/>
            <a:ext cx="4978818" cy="894434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41200" y="6619164"/>
            <a:ext cx="39030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Accenture CSI Confidential Material.  Do not duplicate or distribute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701" y="520648"/>
            <a:ext cx="2984500" cy="309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26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10011277" y="1307047"/>
            <a:ext cx="1947300" cy="1693309"/>
            <a:chOff x="7196318" y="2301786"/>
            <a:chExt cx="889083" cy="773118"/>
          </a:xfrm>
        </p:grpSpPr>
        <p:pic>
          <p:nvPicPr>
            <p:cNvPr id="15" name="Picture 1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6318" y="2965697"/>
              <a:ext cx="889083" cy="109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7" name="Group 26"/>
            <p:cNvGrpSpPr/>
            <p:nvPr/>
          </p:nvGrpSpPr>
          <p:grpSpPr>
            <a:xfrm>
              <a:off x="7402731" y="2301786"/>
              <a:ext cx="543219" cy="620422"/>
              <a:chOff x="1420813" y="2441576"/>
              <a:chExt cx="614362" cy="701675"/>
            </a:xfrm>
          </p:grpSpPr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1597025" y="2779713"/>
                <a:ext cx="182563" cy="184150"/>
              </a:xfrm>
              <a:custGeom>
                <a:avLst/>
                <a:gdLst>
                  <a:gd name="T0" fmla="*/ 39 w 49"/>
                  <a:gd name="T1" fmla="*/ 27 h 49"/>
                  <a:gd name="T2" fmla="*/ 17 w 49"/>
                  <a:gd name="T3" fmla="*/ 29 h 49"/>
                  <a:gd name="T4" fmla="*/ 38 w 49"/>
                  <a:gd name="T5" fmla="*/ 4 h 49"/>
                  <a:gd name="T6" fmla="*/ 25 w 49"/>
                  <a:gd name="T7" fmla="*/ 0 h 49"/>
                  <a:gd name="T8" fmla="*/ 0 w 49"/>
                  <a:gd name="T9" fmla="*/ 25 h 49"/>
                  <a:gd name="T10" fmla="*/ 25 w 49"/>
                  <a:gd name="T11" fmla="*/ 49 h 49"/>
                  <a:gd name="T12" fmla="*/ 49 w 49"/>
                  <a:gd name="T13" fmla="*/ 25 h 49"/>
                  <a:gd name="T14" fmla="*/ 48 w 49"/>
                  <a:gd name="T15" fmla="*/ 17 h 49"/>
                  <a:gd name="T16" fmla="*/ 39 w 49"/>
                  <a:gd name="T17" fmla="*/ 2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49">
                    <a:moveTo>
                      <a:pt x="39" y="27"/>
                    </a:moveTo>
                    <a:cubicBezTo>
                      <a:pt x="17" y="29"/>
                      <a:pt x="17" y="29"/>
                      <a:pt x="17" y="29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4" y="2"/>
                      <a:pt x="30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8"/>
                      <a:pt x="11" y="49"/>
                      <a:pt x="25" y="49"/>
                    </a:cubicBezTo>
                    <a:cubicBezTo>
                      <a:pt x="38" y="49"/>
                      <a:pt x="49" y="38"/>
                      <a:pt x="49" y="25"/>
                    </a:cubicBezTo>
                    <a:cubicBezTo>
                      <a:pt x="49" y="22"/>
                      <a:pt x="49" y="19"/>
                      <a:pt x="48" y="17"/>
                    </a:cubicBezTo>
                    <a:lnTo>
                      <a:pt x="39" y="27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Freeform 27"/>
              <p:cNvSpPr>
                <a:spLocks/>
              </p:cNvSpPr>
              <p:nvPr/>
            </p:nvSpPr>
            <p:spPr bwMode="auto">
              <a:xfrm>
                <a:off x="1420813" y="2603501"/>
                <a:ext cx="538163" cy="539750"/>
              </a:xfrm>
              <a:custGeom>
                <a:avLst/>
                <a:gdLst>
                  <a:gd name="T0" fmla="*/ 113 w 144"/>
                  <a:gd name="T1" fmla="*/ 45 h 144"/>
                  <a:gd name="T2" fmla="*/ 121 w 144"/>
                  <a:gd name="T3" fmla="*/ 72 h 144"/>
                  <a:gd name="T4" fmla="*/ 72 w 144"/>
                  <a:gd name="T5" fmla="*/ 121 h 144"/>
                  <a:gd name="T6" fmla="*/ 23 w 144"/>
                  <a:gd name="T7" fmla="*/ 72 h 144"/>
                  <a:gd name="T8" fmla="*/ 72 w 144"/>
                  <a:gd name="T9" fmla="*/ 23 h 144"/>
                  <a:gd name="T10" fmla="*/ 103 w 144"/>
                  <a:gd name="T11" fmla="*/ 34 h 144"/>
                  <a:gd name="T12" fmla="*/ 117 w 144"/>
                  <a:gd name="T13" fmla="*/ 16 h 144"/>
                  <a:gd name="T14" fmla="*/ 72 w 144"/>
                  <a:gd name="T15" fmla="*/ 0 h 144"/>
                  <a:gd name="T16" fmla="*/ 0 w 144"/>
                  <a:gd name="T17" fmla="*/ 72 h 144"/>
                  <a:gd name="T18" fmla="*/ 72 w 144"/>
                  <a:gd name="T19" fmla="*/ 144 h 144"/>
                  <a:gd name="T20" fmla="*/ 144 w 144"/>
                  <a:gd name="T21" fmla="*/ 72 h 144"/>
                  <a:gd name="T22" fmla="*/ 128 w 144"/>
                  <a:gd name="T23" fmla="*/ 27 h 144"/>
                  <a:gd name="T24" fmla="*/ 113 w 144"/>
                  <a:gd name="T25" fmla="*/ 45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4">
                    <a:moveTo>
                      <a:pt x="113" y="45"/>
                    </a:moveTo>
                    <a:cubicBezTo>
                      <a:pt x="118" y="53"/>
                      <a:pt x="121" y="62"/>
                      <a:pt x="121" y="72"/>
                    </a:cubicBezTo>
                    <a:cubicBezTo>
                      <a:pt x="121" y="99"/>
                      <a:pt x="99" y="121"/>
                      <a:pt x="72" y="121"/>
                    </a:cubicBezTo>
                    <a:cubicBezTo>
                      <a:pt x="45" y="121"/>
                      <a:pt x="23" y="99"/>
                      <a:pt x="23" y="72"/>
                    </a:cubicBezTo>
                    <a:cubicBezTo>
                      <a:pt x="23" y="45"/>
                      <a:pt x="45" y="23"/>
                      <a:pt x="72" y="23"/>
                    </a:cubicBezTo>
                    <a:cubicBezTo>
                      <a:pt x="84" y="23"/>
                      <a:pt x="94" y="27"/>
                      <a:pt x="103" y="34"/>
                    </a:cubicBezTo>
                    <a:cubicBezTo>
                      <a:pt x="117" y="16"/>
                      <a:pt x="117" y="16"/>
                      <a:pt x="117" y="16"/>
                    </a:cubicBezTo>
                    <a:cubicBezTo>
                      <a:pt x="105" y="6"/>
                      <a:pt x="89" y="0"/>
                      <a:pt x="72" y="0"/>
                    </a:cubicBezTo>
                    <a:cubicBezTo>
                      <a:pt x="32" y="0"/>
                      <a:pt x="0" y="32"/>
                      <a:pt x="0" y="72"/>
                    </a:cubicBezTo>
                    <a:cubicBezTo>
                      <a:pt x="0" y="111"/>
                      <a:pt x="32" y="144"/>
                      <a:pt x="72" y="144"/>
                    </a:cubicBezTo>
                    <a:cubicBezTo>
                      <a:pt x="111" y="144"/>
                      <a:pt x="144" y="111"/>
                      <a:pt x="144" y="72"/>
                    </a:cubicBezTo>
                    <a:cubicBezTo>
                      <a:pt x="144" y="55"/>
                      <a:pt x="138" y="39"/>
                      <a:pt x="128" y="27"/>
                    </a:cubicBezTo>
                    <a:lnTo>
                      <a:pt x="113" y="45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Freeform 28"/>
              <p:cNvSpPr>
                <a:spLocks/>
              </p:cNvSpPr>
              <p:nvPr/>
            </p:nvSpPr>
            <p:spPr bwMode="auto">
              <a:xfrm>
                <a:off x="1660525" y="2441576"/>
                <a:ext cx="374650" cy="447675"/>
              </a:xfrm>
              <a:custGeom>
                <a:avLst/>
                <a:gdLst>
                  <a:gd name="T0" fmla="*/ 236 w 236"/>
                  <a:gd name="T1" fmla="*/ 50 h 282"/>
                  <a:gd name="T2" fmla="*/ 181 w 236"/>
                  <a:gd name="T3" fmla="*/ 55 h 282"/>
                  <a:gd name="T4" fmla="*/ 177 w 236"/>
                  <a:gd name="T5" fmla="*/ 0 h 282"/>
                  <a:gd name="T6" fmla="*/ 132 w 236"/>
                  <a:gd name="T7" fmla="*/ 55 h 282"/>
                  <a:gd name="T8" fmla="*/ 127 w 236"/>
                  <a:gd name="T9" fmla="*/ 95 h 282"/>
                  <a:gd name="T10" fmla="*/ 5 w 236"/>
                  <a:gd name="T11" fmla="*/ 248 h 282"/>
                  <a:gd name="T12" fmla="*/ 0 w 236"/>
                  <a:gd name="T13" fmla="*/ 282 h 282"/>
                  <a:gd name="T14" fmla="*/ 33 w 236"/>
                  <a:gd name="T15" fmla="*/ 270 h 282"/>
                  <a:gd name="T16" fmla="*/ 156 w 236"/>
                  <a:gd name="T17" fmla="*/ 116 h 282"/>
                  <a:gd name="T18" fmla="*/ 193 w 236"/>
                  <a:gd name="T19" fmla="*/ 104 h 282"/>
                  <a:gd name="T20" fmla="*/ 236 w 236"/>
                  <a:gd name="T21" fmla="*/ 5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6" h="282">
                    <a:moveTo>
                      <a:pt x="236" y="50"/>
                    </a:moveTo>
                    <a:lnTo>
                      <a:pt x="181" y="55"/>
                    </a:lnTo>
                    <a:lnTo>
                      <a:pt x="177" y="0"/>
                    </a:lnTo>
                    <a:lnTo>
                      <a:pt x="132" y="55"/>
                    </a:lnTo>
                    <a:lnTo>
                      <a:pt x="127" y="95"/>
                    </a:lnTo>
                    <a:lnTo>
                      <a:pt x="5" y="248"/>
                    </a:lnTo>
                    <a:lnTo>
                      <a:pt x="0" y="282"/>
                    </a:lnTo>
                    <a:lnTo>
                      <a:pt x="33" y="270"/>
                    </a:lnTo>
                    <a:lnTo>
                      <a:pt x="156" y="116"/>
                    </a:lnTo>
                    <a:lnTo>
                      <a:pt x="193" y="104"/>
                    </a:lnTo>
                    <a:lnTo>
                      <a:pt x="236" y="50"/>
                    </a:lnTo>
                    <a:close/>
                  </a:path>
                </a:pathLst>
              </a:custGeom>
              <a:solidFill>
                <a:srgbClr val="4E51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0" name="Snip Same Side Corner Rectangle 19"/>
          <p:cNvSpPr/>
          <p:nvPr userDrawn="1"/>
        </p:nvSpPr>
        <p:spPr>
          <a:xfrm>
            <a:off x="0" y="6468185"/>
            <a:ext cx="12192000" cy="387049"/>
          </a:xfrm>
          <a:prstGeom prst="snip2SameRect">
            <a:avLst>
              <a:gd name="adj1" fmla="val 38226"/>
              <a:gd name="adj2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762" y="-3404"/>
            <a:ext cx="12191239" cy="1097419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0" y="27045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Arial" panose="020B0604020202020204" pitchFamily="34" charset="0"/>
              </a:rPr>
              <a:t>Course Objectives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217759" y="1102328"/>
            <a:ext cx="8681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At the end of this course, you will be able to:</a:t>
            </a:r>
          </a:p>
        </p:txBody>
      </p:sp>
      <p:sp>
        <p:nvSpPr>
          <p:cNvPr id="17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2705" y="1512202"/>
            <a:ext cx="9808395" cy="4874094"/>
          </a:xfrm>
          <a:prstGeom prst="rect">
            <a:avLst/>
          </a:prstGeom>
        </p:spPr>
        <p:txBody>
          <a:bodyPr/>
          <a:lstStyle>
            <a:lvl1pPr marL="228600" indent="-228600"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826214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nd Ru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 userDrawn="1"/>
        </p:nvSpPr>
        <p:spPr>
          <a:xfrm>
            <a:off x="0" y="6468185"/>
            <a:ext cx="12192000" cy="387049"/>
          </a:xfrm>
          <a:prstGeom prst="snip2SameRect">
            <a:avLst>
              <a:gd name="adj1" fmla="val 38226"/>
              <a:gd name="adj2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 userDrawn="1"/>
        </p:nvSpPr>
        <p:spPr>
          <a:xfrm>
            <a:off x="200374" y="1140880"/>
            <a:ext cx="11403719" cy="52342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2200" b="1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For a successful class, please: </a:t>
            </a:r>
          </a:p>
          <a:p>
            <a:endParaRPr lang="en-US" altLang="en-US" sz="2000" b="1" dirty="0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</a:endParaRPr>
          </a:p>
          <a:p>
            <a:pPr lvl="1"/>
            <a:r>
              <a:rPr lang="en-US" altLang="en-US" sz="2000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Arrive on time</a:t>
            </a:r>
          </a:p>
          <a:p>
            <a:pPr lvl="1"/>
            <a:r>
              <a:rPr lang="en-US" altLang="en-US" sz="2000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Turn all cell phones off</a:t>
            </a:r>
          </a:p>
          <a:p>
            <a:pPr lvl="1"/>
            <a:r>
              <a:rPr lang="en-US" altLang="en-US" sz="2000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Wear business formal attire</a:t>
            </a:r>
          </a:p>
          <a:p>
            <a:pPr lvl="1"/>
            <a:r>
              <a:rPr lang="en-US" altLang="en-US" sz="2000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Assist your colleagues; show respect to all individuals regardless of their skill and knowledge level</a:t>
            </a:r>
          </a:p>
          <a:p>
            <a:pPr lvl="1"/>
            <a:r>
              <a:rPr lang="en-US" altLang="en-US" sz="2000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Do not use class time to surf the net, check e-mail, or use instant messaging</a:t>
            </a:r>
          </a:p>
          <a:p>
            <a:pPr lvl="1"/>
            <a:r>
              <a:rPr lang="en-US" altLang="en-US" sz="2000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Adhere to attendance policy as directed by your local training coordinator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25505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Ground Rules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0" y="1057275"/>
            <a:ext cx="12174584" cy="2694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55626173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10011277" y="1307047"/>
            <a:ext cx="1947300" cy="1693309"/>
            <a:chOff x="7196318" y="2301786"/>
            <a:chExt cx="889083" cy="773118"/>
          </a:xfrm>
        </p:grpSpPr>
        <p:pic>
          <p:nvPicPr>
            <p:cNvPr id="18" name="Picture 1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6318" y="2965697"/>
              <a:ext cx="889083" cy="109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0" name="Group 19"/>
            <p:cNvGrpSpPr/>
            <p:nvPr/>
          </p:nvGrpSpPr>
          <p:grpSpPr>
            <a:xfrm>
              <a:off x="7402731" y="2301786"/>
              <a:ext cx="543219" cy="620422"/>
              <a:chOff x="1420813" y="2441576"/>
              <a:chExt cx="614362" cy="701675"/>
            </a:xfrm>
          </p:grpSpPr>
          <p:sp>
            <p:nvSpPr>
              <p:cNvPr id="21" name="Freeform 26"/>
              <p:cNvSpPr>
                <a:spLocks/>
              </p:cNvSpPr>
              <p:nvPr/>
            </p:nvSpPr>
            <p:spPr bwMode="auto">
              <a:xfrm>
                <a:off x="1597025" y="2779713"/>
                <a:ext cx="182563" cy="184150"/>
              </a:xfrm>
              <a:custGeom>
                <a:avLst/>
                <a:gdLst>
                  <a:gd name="T0" fmla="*/ 39 w 49"/>
                  <a:gd name="T1" fmla="*/ 27 h 49"/>
                  <a:gd name="T2" fmla="*/ 17 w 49"/>
                  <a:gd name="T3" fmla="*/ 29 h 49"/>
                  <a:gd name="T4" fmla="*/ 38 w 49"/>
                  <a:gd name="T5" fmla="*/ 4 h 49"/>
                  <a:gd name="T6" fmla="*/ 25 w 49"/>
                  <a:gd name="T7" fmla="*/ 0 h 49"/>
                  <a:gd name="T8" fmla="*/ 0 w 49"/>
                  <a:gd name="T9" fmla="*/ 25 h 49"/>
                  <a:gd name="T10" fmla="*/ 25 w 49"/>
                  <a:gd name="T11" fmla="*/ 49 h 49"/>
                  <a:gd name="T12" fmla="*/ 49 w 49"/>
                  <a:gd name="T13" fmla="*/ 25 h 49"/>
                  <a:gd name="T14" fmla="*/ 48 w 49"/>
                  <a:gd name="T15" fmla="*/ 17 h 49"/>
                  <a:gd name="T16" fmla="*/ 39 w 49"/>
                  <a:gd name="T17" fmla="*/ 2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49">
                    <a:moveTo>
                      <a:pt x="39" y="27"/>
                    </a:moveTo>
                    <a:cubicBezTo>
                      <a:pt x="17" y="29"/>
                      <a:pt x="17" y="29"/>
                      <a:pt x="17" y="29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4" y="2"/>
                      <a:pt x="30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8"/>
                      <a:pt x="11" y="49"/>
                      <a:pt x="25" y="49"/>
                    </a:cubicBezTo>
                    <a:cubicBezTo>
                      <a:pt x="38" y="49"/>
                      <a:pt x="49" y="38"/>
                      <a:pt x="49" y="25"/>
                    </a:cubicBezTo>
                    <a:cubicBezTo>
                      <a:pt x="49" y="22"/>
                      <a:pt x="49" y="19"/>
                      <a:pt x="48" y="17"/>
                    </a:cubicBezTo>
                    <a:lnTo>
                      <a:pt x="39" y="27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Freeform 27"/>
              <p:cNvSpPr>
                <a:spLocks/>
              </p:cNvSpPr>
              <p:nvPr/>
            </p:nvSpPr>
            <p:spPr bwMode="auto">
              <a:xfrm>
                <a:off x="1420813" y="2603501"/>
                <a:ext cx="538163" cy="539750"/>
              </a:xfrm>
              <a:custGeom>
                <a:avLst/>
                <a:gdLst>
                  <a:gd name="T0" fmla="*/ 113 w 144"/>
                  <a:gd name="T1" fmla="*/ 45 h 144"/>
                  <a:gd name="T2" fmla="*/ 121 w 144"/>
                  <a:gd name="T3" fmla="*/ 72 h 144"/>
                  <a:gd name="T4" fmla="*/ 72 w 144"/>
                  <a:gd name="T5" fmla="*/ 121 h 144"/>
                  <a:gd name="T6" fmla="*/ 23 w 144"/>
                  <a:gd name="T7" fmla="*/ 72 h 144"/>
                  <a:gd name="T8" fmla="*/ 72 w 144"/>
                  <a:gd name="T9" fmla="*/ 23 h 144"/>
                  <a:gd name="T10" fmla="*/ 103 w 144"/>
                  <a:gd name="T11" fmla="*/ 34 h 144"/>
                  <a:gd name="T12" fmla="*/ 117 w 144"/>
                  <a:gd name="T13" fmla="*/ 16 h 144"/>
                  <a:gd name="T14" fmla="*/ 72 w 144"/>
                  <a:gd name="T15" fmla="*/ 0 h 144"/>
                  <a:gd name="T16" fmla="*/ 0 w 144"/>
                  <a:gd name="T17" fmla="*/ 72 h 144"/>
                  <a:gd name="T18" fmla="*/ 72 w 144"/>
                  <a:gd name="T19" fmla="*/ 144 h 144"/>
                  <a:gd name="T20" fmla="*/ 144 w 144"/>
                  <a:gd name="T21" fmla="*/ 72 h 144"/>
                  <a:gd name="T22" fmla="*/ 128 w 144"/>
                  <a:gd name="T23" fmla="*/ 27 h 144"/>
                  <a:gd name="T24" fmla="*/ 113 w 144"/>
                  <a:gd name="T25" fmla="*/ 45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4">
                    <a:moveTo>
                      <a:pt x="113" y="45"/>
                    </a:moveTo>
                    <a:cubicBezTo>
                      <a:pt x="118" y="53"/>
                      <a:pt x="121" y="62"/>
                      <a:pt x="121" y="72"/>
                    </a:cubicBezTo>
                    <a:cubicBezTo>
                      <a:pt x="121" y="99"/>
                      <a:pt x="99" y="121"/>
                      <a:pt x="72" y="121"/>
                    </a:cubicBezTo>
                    <a:cubicBezTo>
                      <a:pt x="45" y="121"/>
                      <a:pt x="23" y="99"/>
                      <a:pt x="23" y="72"/>
                    </a:cubicBezTo>
                    <a:cubicBezTo>
                      <a:pt x="23" y="45"/>
                      <a:pt x="45" y="23"/>
                      <a:pt x="72" y="23"/>
                    </a:cubicBezTo>
                    <a:cubicBezTo>
                      <a:pt x="84" y="23"/>
                      <a:pt x="94" y="27"/>
                      <a:pt x="103" y="34"/>
                    </a:cubicBezTo>
                    <a:cubicBezTo>
                      <a:pt x="117" y="16"/>
                      <a:pt x="117" y="16"/>
                      <a:pt x="117" y="16"/>
                    </a:cubicBezTo>
                    <a:cubicBezTo>
                      <a:pt x="105" y="6"/>
                      <a:pt x="89" y="0"/>
                      <a:pt x="72" y="0"/>
                    </a:cubicBezTo>
                    <a:cubicBezTo>
                      <a:pt x="32" y="0"/>
                      <a:pt x="0" y="32"/>
                      <a:pt x="0" y="72"/>
                    </a:cubicBezTo>
                    <a:cubicBezTo>
                      <a:pt x="0" y="111"/>
                      <a:pt x="32" y="144"/>
                      <a:pt x="72" y="144"/>
                    </a:cubicBezTo>
                    <a:cubicBezTo>
                      <a:pt x="111" y="144"/>
                      <a:pt x="144" y="111"/>
                      <a:pt x="144" y="72"/>
                    </a:cubicBezTo>
                    <a:cubicBezTo>
                      <a:pt x="144" y="55"/>
                      <a:pt x="138" y="39"/>
                      <a:pt x="128" y="27"/>
                    </a:cubicBezTo>
                    <a:lnTo>
                      <a:pt x="113" y="45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Freeform 28"/>
              <p:cNvSpPr>
                <a:spLocks/>
              </p:cNvSpPr>
              <p:nvPr/>
            </p:nvSpPr>
            <p:spPr bwMode="auto">
              <a:xfrm>
                <a:off x="1660525" y="2441576"/>
                <a:ext cx="374650" cy="447675"/>
              </a:xfrm>
              <a:custGeom>
                <a:avLst/>
                <a:gdLst>
                  <a:gd name="T0" fmla="*/ 236 w 236"/>
                  <a:gd name="T1" fmla="*/ 50 h 282"/>
                  <a:gd name="T2" fmla="*/ 181 w 236"/>
                  <a:gd name="T3" fmla="*/ 55 h 282"/>
                  <a:gd name="T4" fmla="*/ 177 w 236"/>
                  <a:gd name="T5" fmla="*/ 0 h 282"/>
                  <a:gd name="T6" fmla="*/ 132 w 236"/>
                  <a:gd name="T7" fmla="*/ 55 h 282"/>
                  <a:gd name="T8" fmla="*/ 127 w 236"/>
                  <a:gd name="T9" fmla="*/ 95 h 282"/>
                  <a:gd name="T10" fmla="*/ 5 w 236"/>
                  <a:gd name="T11" fmla="*/ 248 h 282"/>
                  <a:gd name="T12" fmla="*/ 0 w 236"/>
                  <a:gd name="T13" fmla="*/ 282 h 282"/>
                  <a:gd name="T14" fmla="*/ 33 w 236"/>
                  <a:gd name="T15" fmla="*/ 270 h 282"/>
                  <a:gd name="T16" fmla="*/ 156 w 236"/>
                  <a:gd name="T17" fmla="*/ 116 h 282"/>
                  <a:gd name="T18" fmla="*/ 193 w 236"/>
                  <a:gd name="T19" fmla="*/ 104 h 282"/>
                  <a:gd name="T20" fmla="*/ 236 w 236"/>
                  <a:gd name="T21" fmla="*/ 5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6" h="282">
                    <a:moveTo>
                      <a:pt x="236" y="50"/>
                    </a:moveTo>
                    <a:lnTo>
                      <a:pt x="181" y="55"/>
                    </a:lnTo>
                    <a:lnTo>
                      <a:pt x="177" y="0"/>
                    </a:lnTo>
                    <a:lnTo>
                      <a:pt x="132" y="55"/>
                    </a:lnTo>
                    <a:lnTo>
                      <a:pt x="127" y="95"/>
                    </a:lnTo>
                    <a:lnTo>
                      <a:pt x="5" y="248"/>
                    </a:lnTo>
                    <a:lnTo>
                      <a:pt x="0" y="282"/>
                    </a:lnTo>
                    <a:lnTo>
                      <a:pt x="33" y="270"/>
                    </a:lnTo>
                    <a:lnTo>
                      <a:pt x="156" y="116"/>
                    </a:lnTo>
                    <a:lnTo>
                      <a:pt x="193" y="104"/>
                    </a:lnTo>
                    <a:lnTo>
                      <a:pt x="236" y="50"/>
                    </a:lnTo>
                    <a:close/>
                  </a:path>
                </a:pathLst>
              </a:custGeom>
              <a:solidFill>
                <a:srgbClr val="4E51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" name="Rectangle 2"/>
          <p:cNvSpPr/>
          <p:nvPr userDrawn="1"/>
        </p:nvSpPr>
        <p:spPr>
          <a:xfrm>
            <a:off x="217759" y="1102328"/>
            <a:ext cx="8681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At the end of this module, you will be able to: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2705" y="1512202"/>
            <a:ext cx="9692772" cy="4874094"/>
          </a:xfrm>
          <a:prstGeom prst="rect">
            <a:avLst/>
          </a:prstGeom>
        </p:spPr>
        <p:txBody>
          <a:bodyPr/>
          <a:lstStyle>
            <a:lvl1pPr marL="228600" indent="-228600"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Edit Master text styles</a:t>
            </a:r>
          </a:p>
        </p:txBody>
      </p:sp>
      <p:sp>
        <p:nvSpPr>
          <p:cNvPr id="17" name="Snip Same Side Corner Rectangle 16"/>
          <p:cNvSpPr/>
          <p:nvPr userDrawn="1"/>
        </p:nvSpPr>
        <p:spPr>
          <a:xfrm>
            <a:off x="0" y="6468185"/>
            <a:ext cx="12192000" cy="387049"/>
          </a:xfrm>
          <a:prstGeom prst="snip2SameRect">
            <a:avLst>
              <a:gd name="adj1" fmla="val 38226"/>
              <a:gd name="adj2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0" y="25505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Module</a:t>
            </a:r>
            <a:r>
              <a:rPr lang="en-US" sz="4000" dirty="0">
                <a:latin typeface="+mn-lt"/>
              </a:rPr>
              <a:t> </a:t>
            </a:r>
            <a:r>
              <a:rPr lang="en-US" sz="40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Objectives</a:t>
            </a:r>
            <a:endParaRPr lang="en-US" sz="4000" b="1" kern="1200" baseline="0" dirty="0">
              <a:solidFill>
                <a:schemeClr val="tx2">
                  <a:lumMod val="75000"/>
                </a:schemeClr>
              </a:solidFill>
              <a:latin typeface="+mn-lt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 flipV="1">
            <a:off x="0" y="1057275"/>
            <a:ext cx="12174584" cy="2694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31738877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nip Same Side Corner Rectangle 65"/>
          <p:cNvSpPr/>
          <p:nvPr userDrawn="1"/>
        </p:nvSpPr>
        <p:spPr>
          <a:xfrm>
            <a:off x="0" y="6468185"/>
            <a:ext cx="12192000" cy="387049"/>
          </a:xfrm>
          <a:prstGeom prst="snip2SameRect">
            <a:avLst>
              <a:gd name="adj1" fmla="val 38226"/>
              <a:gd name="adj2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3"/>
          <p:cNvSpPr>
            <a:spLocks noGrp="1"/>
          </p:cNvSpPr>
          <p:nvPr>
            <p:ph type="title" hasCustomPrompt="1"/>
          </p:nvPr>
        </p:nvSpPr>
        <p:spPr>
          <a:xfrm>
            <a:off x="34836" y="325103"/>
            <a:ext cx="12192000" cy="567783"/>
          </a:xfrm>
          <a:prstGeom prst="rect">
            <a:avLst/>
          </a:prstGeom>
          <a:noFill/>
        </p:spPr>
        <p:txBody>
          <a:bodyPr/>
          <a:lstStyle>
            <a:lvl1pPr>
              <a:defRPr lang="en-CA" sz="4000" b="1" dirty="0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dirty="0"/>
              <a:t>General</a:t>
            </a:r>
            <a:endParaRPr lang="en-CA" dirty="0"/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0" y="1057275"/>
            <a:ext cx="12174584" cy="2694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7558" y="1146815"/>
            <a:ext cx="11347545" cy="3976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2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 topic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11"/>
          </p:nvPr>
        </p:nvSpPr>
        <p:spPr>
          <a:xfrm>
            <a:off x="214781" y="1568947"/>
            <a:ext cx="11334824" cy="478014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sz="1600"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 sz="1400"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2542764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3024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716" r:id="rId2"/>
    <p:sldLayoutId id="2147483738" r:id="rId3"/>
    <p:sldLayoutId id="2147483739" r:id="rId4"/>
    <p:sldLayoutId id="2147483740" r:id="rId5"/>
    <p:sldLayoutId id="2147483734" r:id="rId6"/>
    <p:sldLayoutId id="2147483726" r:id="rId7"/>
    <p:sldLayoutId id="2147483720" r:id="rId8"/>
    <p:sldLayoutId id="2147483704" r:id="rId9"/>
    <p:sldLayoutId id="2147483688" r:id="rId10"/>
    <p:sldLayoutId id="2147483741" r:id="rId11"/>
    <p:sldLayoutId id="2147483687" r:id="rId12"/>
    <p:sldLayoutId id="2147483742" r:id="rId13"/>
    <p:sldLayoutId id="2147483708" r:id="rId14"/>
    <p:sldLayoutId id="2147483711" r:id="rId15"/>
    <p:sldLayoutId id="2147483709" r:id="rId16"/>
    <p:sldLayoutId id="2147483710" r:id="rId17"/>
    <p:sldLayoutId id="2147483723" r:id="rId18"/>
    <p:sldLayoutId id="2147483724" r:id="rId19"/>
    <p:sldLayoutId id="2147483725" r:id="rId20"/>
    <p:sldLayoutId id="2147483721" r:id="rId21"/>
    <p:sldLayoutId id="2147483736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7.wmf"/><Relationship Id="rId11" Type="http://schemas.openxmlformats.org/officeDocument/2006/relationships/image" Target="../media/image29.wmf"/><Relationship Id="rId5" Type="http://schemas.openxmlformats.org/officeDocument/2006/relationships/oleObject" Target="../embeddings/oleObject1.bin"/><Relationship Id="rId10" Type="http://schemas.openxmlformats.org/officeDocument/2006/relationships/oleObject" Target="../embeddings/oleObject3.bin"/><Relationship Id="rId4" Type="http://schemas.openxmlformats.org/officeDocument/2006/relationships/image" Target="../media/image30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814" y="1776505"/>
            <a:ext cx="81865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Module 1: Introduction to Configuration Management</a:t>
            </a:r>
          </a:p>
        </p:txBody>
      </p:sp>
    </p:spTree>
    <p:extLst>
      <p:ext uri="{BB962C8B-B14F-4D97-AF65-F5344CB8AC3E}">
        <p14:creationId xmlns:p14="http://schemas.microsoft.com/office/powerpoint/2010/main" val="1748745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Centralized Server Model Tools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&amp; Distributed Model (2)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Following are the open source Centralized Server model tools: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442" y="2112626"/>
            <a:ext cx="3838575" cy="542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857" y="3021657"/>
            <a:ext cx="1438275" cy="12579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7931" y="2969825"/>
            <a:ext cx="2988038" cy="13098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6260" y="4908198"/>
            <a:ext cx="1741744" cy="14408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5730" y="5282289"/>
            <a:ext cx="3288399" cy="6927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6768" y="2864472"/>
            <a:ext cx="1790169" cy="141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2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Distributed Server Model Tools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&amp; Distributed Model (3)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Following are the open source Distributed Server model tools: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964" y="2230303"/>
            <a:ext cx="2142550" cy="2110087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2842438"/>
              </p:ext>
            </p:extLst>
          </p:nvPr>
        </p:nvGraphicFramePr>
        <p:xfrm>
          <a:off x="3780230" y="4730628"/>
          <a:ext cx="1596788" cy="1091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Bitmap Image" r:id="rId5" imgW="752400" imgH="514440" progId="Paint.Picture">
                  <p:embed/>
                </p:oleObj>
              </mc:Choice>
              <mc:Fallback>
                <p:oleObj name="Bitmap Image" r:id="rId5" imgW="752400" imgH="514440" progId="Paint.Picture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80230" y="4730628"/>
                        <a:ext cx="1596788" cy="1091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9804394"/>
              </p:ext>
            </p:extLst>
          </p:nvPr>
        </p:nvGraphicFramePr>
        <p:xfrm>
          <a:off x="4972016" y="2557376"/>
          <a:ext cx="2649455" cy="13840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Bitmap Image" r:id="rId7" imgW="1276200" imgH="666720" progId="Paint.Picture">
                  <p:embed/>
                </p:oleObj>
              </mc:Choice>
              <mc:Fallback>
                <p:oleObj name="Bitmap Image" r:id="rId7" imgW="1276200" imgH="666720" progId="Paint.Picture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72016" y="2557376"/>
                        <a:ext cx="2649455" cy="13840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3499" y="4614379"/>
            <a:ext cx="3981450" cy="1323975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4697257"/>
              </p:ext>
            </p:extLst>
          </p:nvPr>
        </p:nvGraphicFramePr>
        <p:xfrm>
          <a:off x="8330973" y="2934670"/>
          <a:ext cx="2206416" cy="100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Bitmap Image" r:id="rId10" imgW="1438200" imgH="466560" progId="Paint.Picture">
                  <p:embed/>
                </p:oleObj>
              </mc:Choice>
              <mc:Fallback>
                <p:oleObj name="Bitmap Image" r:id="rId10" imgW="1438200" imgH="466560" progId="Paint.Picture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330973" y="2934670"/>
                        <a:ext cx="2206416" cy="100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815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665911" y="1894306"/>
            <a:ext cx="6834323" cy="482785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Configuration Management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671393" y="2538002"/>
            <a:ext cx="6830415" cy="482785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Centralized &amp; Distributed Model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671393" y="3181698"/>
            <a:ext cx="6830415" cy="48278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Version Control Terminologies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671393" y="3825394"/>
            <a:ext cx="6830415" cy="482785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Configuration Management in SDLC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List</a:t>
            </a:r>
          </a:p>
        </p:txBody>
      </p:sp>
    </p:spTree>
    <p:extLst>
      <p:ext uri="{BB962C8B-B14F-4D97-AF65-F5344CB8AC3E}">
        <p14:creationId xmlns:p14="http://schemas.microsoft.com/office/powerpoint/2010/main" val="3224787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Key Terminologies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Terminologies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Following are the list of Version Control terminologies used in SCM: 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15398"/>
              </p:ext>
            </p:extLst>
          </p:nvPr>
        </p:nvGraphicFramePr>
        <p:xfrm>
          <a:off x="304800" y="1901335"/>
          <a:ext cx="11463130" cy="44080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5548">
                  <a:extLst>
                    <a:ext uri="{9D8B030D-6E8A-4147-A177-3AD203B41FA5}">
                      <a16:colId xmlns:a16="http://schemas.microsoft.com/office/drawing/2014/main" val="2645118319"/>
                    </a:ext>
                  </a:extLst>
                </a:gridCol>
                <a:gridCol w="9647582">
                  <a:extLst>
                    <a:ext uri="{9D8B030D-6E8A-4147-A177-3AD203B41FA5}">
                      <a16:colId xmlns:a16="http://schemas.microsoft.com/office/drawing/2014/main" val="1631201490"/>
                    </a:ext>
                  </a:extLst>
                </a:gridCol>
              </a:tblGrid>
              <a:tr h="379208"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Terms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Description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2966377"/>
                  </a:ext>
                </a:extLst>
              </a:tr>
              <a:tr h="4503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Repository</a:t>
                      </a:r>
                      <a:endParaRPr lang="en-US" sz="16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A central room for developer's work.</a:t>
                      </a:r>
                      <a:endParaRPr lang="en-US" sz="16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884284"/>
                  </a:ext>
                </a:extLst>
              </a:tr>
              <a:tr h="3608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Trunk</a:t>
                      </a:r>
                      <a:endParaRPr lang="en-US" sz="16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A directory checked out for main development work on the project.</a:t>
                      </a:r>
                      <a:endParaRPr lang="en-US" sz="16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2585401"/>
                  </a:ext>
                </a:extLst>
              </a:tr>
              <a:tr h="6579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Tags </a:t>
                      </a:r>
                      <a:endParaRPr lang="en-US" sz="16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Descriptive names to specific the version (snapshot).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Example: LASTSTABLECODE_ Release65 instead of the Repository UUID 7fdggf8cb-5678-40dd-a067-f216ec2e674.</a:t>
                      </a:r>
                      <a:endParaRPr lang="en-US" sz="16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7317067"/>
                  </a:ext>
                </a:extLst>
              </a:tr>
              <a:tr h="8532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Branches</a:t>
                      </a:r>
                      <a:endParaRPr lang="en-US" sz="16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Different separate spaces for developers.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Example: If development process forks off into two different paths </a:t>
                      </a:r>
                      <a:r>
                        <a:rPr lang="en-US" sz="1600" u="none" strike="noStrike" kern="12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i.e</a:t>
                      </a:r>
                      <a:r>
                        <a:rPr lang="en-US" sz="160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 when you release version 3.0, a branch is created to keep the development of 4.0 features separately from 3.0 bug-fixes.</a:t>
                      </a:r>
                      <a:endParaRPr lang="en-US" sz="16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6070286"/>
                  </a:ext>
                </a:extLst>
              </a:tr>
              <a:tr h="8532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Working copy</a:t>
                      </a:r>
                      <a:endParaRPr lang="en-US" sz="16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A snapshot of the repository. The repository is shared with all the teams, but is not modified directly. Instead, each developer checks out an individual working copy which acts as a private workplace for each developer’s work and is isolated from each others.</a:t>
                      </a:r>
                      <a:endParaRPr lang="en-US" sz="16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9050668"/>
                  </a:ext>
                </a:extLst>
              </a:tr>
              <a:tr h="8532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Commit changes</a:t>
                      </a:r>
                      <a:endParaRPr lang="en-US" sz="1600" b="1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Updating changes from developer’s workplace to central server, thus the changes available to all. Other developers can pull these changes to update their working copy. At a commit, either the whole commit succeeds or is rolled back, thus is Atomic operation. </a:t>
                      </a:r>
                      <a:endParaRPr lang="en-US" sz="16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8537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6863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665911" y="1894306"/>
            <a:ext cx="6834323" cy="482785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Configuration Management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671393" y="2538002"/>
            <a:ext cx="6830415" cy="482785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Centralized &amp; Distributed Model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671393" y="3181698"/>
            <a:ext cx="6830415" cy="482785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Version Control Terminologies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671393" y="3825394"/>
            <a:ext cx="6830415" cy="48278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 Management in SDLC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List</a:t>
            </a:r>
          </a:p>
        </p:txBody>
      </p:sp>
    </p:spTree>
    <p:extLst>
      <p:ext uri="{BB962C8B-B14F-4D97-AF65-F5344CB8AC3E}">
        <p14:creationId xmlns:p14="http://schemas.microsoft.com/office/powerpoint/2010/main" val="2880662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Management in SDLC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Configuration Management can be used in Plan, Design, Develop, Testing and Implementation stages of SDLC in order to maintain different versions of designs and code.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50081" y="2605620"/>
            <a:ext cx="2101324" cy="616014"/>
          </a:xfrm>
          <a:prstGeom prst="rect">
            <a:avLst/>
          </a:prstGeom>
          <a:solidFill>
            <a:schemeClr val="accent4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cs typeface="Arial" panose="020B0604020202020204" pitchFamily="34" charset="0"/>
              </a:rPr>
              <a:t>Implement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2976624" y="3360163"/>
            <a:ext cx="2101324" cy="616013"/>
          </a:xfrm>
          <a:prstGeom prst="rect">
            <a:avLst/>
          </a:prstGeom>
          <a:solidFill>
            <a:schemeClr val="accent4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cs typeface="Arial" panose="020B0604020202020204" pitchFamily="34" charset="0"/>
              </a:rPr>
              <a:t>Test</a:t>
            </a:r>
          </a:p>
        </p:txBody>
      </p:sp>
      <p:sp>
        <p:nvSpPr>
          <p:cNvPr id="10" name="Rectangle 9"/>
          <p:cNvSpPr/>
          <p:nvPr/>
        </p:nvSpPr>
        <p:spPr>
          <a:xfrm>
            <a:off x="3666242" y="4066579"/>
            <a:ext cx="2101324" cy="616013"/>
          </a:xfrm>
          <a:prstGeom prst="rect">
            <a:avLst/>
          </a:prstGeom>
          <a:solidFill>
            <a:schemeClr val="accent4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cs typeface="Arial" panose="020B0604020202020204" pitchFamily="34" charset="0"/>
              </a:rPr>
              <a:t>Develop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31999" y="4829008"/>
            <a:ext cx="2101324" cy="616013"/>
          </a:xfrm>
          <a:prstGeom prst="rect">
            <a:avLst/>
          </a:prstGeom>
          <a:solidFill>
            <a:schemeClr val="accent4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cs typeface="Arial" panose="020B0604020202020204" pitchFamily="34" charset="0"/>
              </a:rPr>
              <a:t>Design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162946" y="5551862"/>
            <a:ext cx="2101324" cy="616013"/>
          </a:xfrm>
          <a:prstGeom prst="rect">
            <a:avLst/>
          </a:prstGeom>
          <a:solidFill>
            <a:schemeClr val="accent4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cs typeface="Arial" panose="020B0604020202020204" pitchFamily="34" charset="0"/>
              </a:rPr>
              <a:t>Plan and Analyze</a:t>
            </a:r>
          </a:p>
        </p:txBody>
      </p:sp>
      <p:sp>
        <p:nvSpPr>
          <p:cNvPr id="13" name="Curved Left Arrow 6"/>
          <p:cNvSpPr/>
          <p:nvPr/>
        </p:nvSpPr>
        <p:spPr>
          <a:xfrm rot="7953631">
            <a:off x="4362796" y="5306311"/>
            <a:ext cx="481263" cy="1180968"/>
          </a:xfrm>
          <a:prstGeom prst="curved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rved Left Arrow 15"/>
          <p:cNvSpPr/>
          <p:nvPr/>
        </p:nvSpPr>
        <p:spPr>
          <a:xfrm rot="7953631" flipH="1">
            <a:off x="6034157" y="3703535"/>
            <a:ext cx="445475" cy="1180968"/>
          </a:xfrm>
          <a:prstGeom prst="curved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urved Left Arrow 16"/>
          <p:cNvSpPr/>
          <p:nvPr/>
        </p:nvSpPr>
        <p:spPr>
          <a:xfrm rot="7953631">
            <a:off x="2916300" y="3872762"/>
            <a:ext cx="481263" cy="1180968"/>
          </a:xfrm>
          <a:prstGeom prst="curved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urved Left Arrow 17"/>
          <p:cNvSpPr/>
          <p:nvPr/>
        </p:nvSpPr>
        <p:spPr>
          <a:xfrm rot="7953631" flipH="1">
            <a:off x="4617855" y="2240593"/>
            <a:ext cx="445475" cy="1180968"/>
          </a:xfrm>
          <a:prstGeom prst="curved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ight Brace 16"/>
          <p:cNvSpPr/>
          <p:nvPr/>
        </p:nvSpPr>
        <p:spPr>
          <a:xfrm>
            <a:off x="7206041" y="2267631"/>
            <a:ext cx="1553132" cy="3999950"/>
          </a:xfrm>
          <a:prstGeom prst="rightBrace">
            <a:avLst>
              <a:gd name="adj1" fmla="val 8333"/>
              <a:gd name="adj2" fmla="val 45588"/>
            </a:avLst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0"/>
          <p:cNvSpPr/>
          <p:nvPr/>
        </p:nvSpPr>
        <p:spPr>
          <a:xfrm>
            <a:off x="8846172" y="3746616"/>
            <a:ext cx="1993223" cy="644040"/>
          </a:xfrm>
          <a:prstGeom prst="roundRect">
            <a:avLst/>
          </a:prstGeom>
          <a:solidFill>
            <a:srgbClr val="4F4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Arial" panose="020B0604020202020204" pitchFamily="34" charset="0"/>
              </a:rPr>
              <a:t>SDLC Stages</a:t>
            </a:r>
          </a:p>
        </p:txBody>
      </p:sp>
    </p:spTree>
    <p:extLst>
      <p:ext uri="{BB962C8B-B14F-4D97-AF65-F5344CB8AC3E}">
        <p14:creationId xmlns:p14="http://schemas.microsoft.com/office/powerpoint/2010/main" val="160852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7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Check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State True or False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14781" y="1568947"/>
            <a:ext cx="10461927" cy="4843253"/>
          </a:xfrm>
        </p:spPr>
        <p:txBody>
          <a:bodyPr/>
          <a:lstStyle/>
          <a:p>
            <a:pPr>
              <a:lnSpc>
                <a:spcPct val="170000"/>
              </a:lnSpc>
            </a:pPr>
            <a:r>
              <a:rPr lang="en-US" dirty="0">
                <a:cs typeface="Arial" panose="020B0604020202020204" pitchFamily="34" charset="0"/>
              </a:rPr>
              <a:t>The purpose of Configuration Management (CM) is to maintain different versions of artifacts without creating a mess. </a:t>
            </a:r>
          </a:p>
          <a:p>
            <a:pPr marL="742950" lvl="1" indent="-285750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US" dirty="0">
                <a:cs typeface="Arial" panose="020B0604020202020204" pitchFamily="34" charset="0"/>
              </a:rPr>
              <a:t>True</a:t>
            </a:r>
          </a:p>
          <a:p>
            <a:pPr marL="742950" lvl="1" indent="-285750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US" dirty="0">
                <a:cs typeface="Arial" panose="020B0604020202020204" pitchFamily="34" charset="0"/>
              </a:rPr>
              <a:t>False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695733">
            <a:off x="250502" y="2663176"/>
            <a:ext cx="415504" cy="39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65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Describe Configuration Management (CM), its aim and practices.</a:t>
            </a:r>
          </a:p>
          <a:p>
            <a:r>
              <a:rPr lang="en-US" dirty="0"/>
              <a:t>Compare the features of Centralized Server and Distributed Server models of Configuration Management.</a:t>
            </a:r>
          </a:p>
          <a:p>
            <a:r>
              <a:rPr lang="en-US" dirty="0"/>
              <a:t>Define the version control terminologies used in SCM. </a:t>
            </a:r>
          </a:p>
          <a:p>
            <a:r>
              <a:rPr lang="en-US" dirty="0"/>
              <a:t>Visualize the usage of Configuration Management in SDLC.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648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7064" y="1787657"/>
            <a:ext cx="87186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https://git-scm.com/book/en/v2/Getting-Started-About-Version-Control</a:t>
            </a:r>
          </a:p>
        </p:txBody>
      </p:sp>
    </p:spTree>
    <p:extLst>
      <p:ext uri="{BB962C8B-B14F-4D97-AF65-F5344CB8AC3E}">
        <p14:creationId xmlns:p14="http://schemas.microsoft.com/office/powerpoint/2010/main" val="281639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596623" y="2797082"/>
            <a:ext cx="4998755" cy="785553"/>
          </a:xfrm>
        </p:spPr>
        <p:txBody>
          <a:bodyPr/>
          <a:lstStyle/>
          <a:p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34348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Describe Configuration Management (CM), its aim and practices.</a:t>
            </a:r>
          </a:p>
          <a:p>
            <a:r>
              <a:rPr lang="en-US" dirty="0"/>
              <a:t>Compare the features of Centralized Server and Distributed Server models of Configuration Management.</a:t>
            </a:r>
          </a:p>
          <a:p>
            <a:r>
              <a:rPr lang="en-US" dirty="0"/>
              <a:t>Define the version control terminologies used in SCM. </a:t>
            </a:r>
          </a:p>
          <a:p>
            <a:r>
              <a:rPr lang="en-US" dirty="0"/>
              <a:t>Visualize the usage of Configuration Management in SDLC.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657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665911" y="1894306"/>
            <a:ext cx="6834323" cy="48278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 Management</a:t>
            </a:r>
            <a:endParaRPr lang="en-US" sz="2000" dirty="0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671393" y="2538002"/>
            <a:ext cx="6830415" cy="48278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Centralized &amp; Distributed Model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671393" y="3181698"/>
            <a:ext cx="6830415" cy="48278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Version Control Terminologies</a:t>
            </a:r>
            <a:endParaRPr lang="en-US" sz="2000" dirty="0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671393" y="3825394"/>
            <a:ext cx="6830415" cy="48278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 Management in SDLC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List</a:t>
            </a:r>
          </a:p>
        </p:txBody>
      </p:sp>
    </p:spTree>
    <p:extLst>
      <p:ext uri="{BB962C8B-B14F-4D97-AF65-F5344CB8AC3E}">
        <p14:creationId xmlns:p14="http://schemas.microsoft.com/office/powerpoint/2010/main" val="3377364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665911" y="1894306"/>
            <a:ext cx="6834323" cy="48278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Configuration Management</a:t>
            </a:r>
            <a:endParaRPr lang="en-US" sz="2000" dirty="0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671393" y="2538002"/>
            <a:ext cx="6830415" cy="482785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Centralized &amp; Distributed Model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671393" y="3181698"/>
            <a:ext cx="6830415" cy="482785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Version Control Terminologies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671393" y="3825394"/>
            <a:ext cx="6830415" cy="482785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Configuration Management in SDLC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List</a:t>
            </a:r>
          </a:p>
        </p:txBody>
      </p:sp>
    </p:spTree>
    <p:extLst>
      <p:ext uri="{BB962C8B-B14F-4D97-AF65-F5344CB8AC3E}">
        <p14:creationId xmlns:p14="http://schemas.microsoft.com/office/powerpoint/2010/main" val="2409511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Configuration Management 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Management (1)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04799" y="1568948"/>
            <a:ext cx="11661913" cy="2234426"/>
          </a:xfrm>
          <a:ln w="28575">
            <a:noFill/>
          </a:ln>
        </p:spPr>
        <p:txBody>
          <a:bodyPr/>
          <a:lstStyle/>
          <a:p>
            <a:pPr marL="285750" indent="-285750">
              <a:lnSpc>
                <a:spcPct val="130000"/>
              </a:lnSpc>
            </a:pPr>
            <a:r>
              <a:rPr lang="en-AU" dirty="0">
                <a:cs typeface="Arial" panose="020B0604020202020204" pitchFamily="34" charset="0"/>
              </a:rPr>
              <a:t>Configuration Management (CM) is a branch for evaluation, co-ordination, acceptance or rejection and applying of changes in </a:t>
            </a:r>
            <a:r>
              <a:rPr lang="en-AU" dirty="0" err="1">
                <a:cs typeface="Arial" panose="020B0604020202020204" pitchFamily="34" charset="0"/>
              </a:rPr>
              <a:t>artifacts</a:t>
            </a:r>
            <a:r>
              <a:rPr lang="en-AU" dirty="0">
                <a:cs typeface="Arial" panose="020B0604020202020204" pitchFamily="34" charset="0"/>
              </a:rPr>
              <a:t> which are used to construct and maintain software system.</a:t>
            </a:r>
          </a:p>
          <a:p>
            <a:pPr marL="285750" indent="-285750">
              <a:lnSpc>
                <a:spcPct val="130000"/>
              </a:lnSpc>
            </a:pPr>
            <a:r>
              <a:rPr lang="en-US" dirty="0">
                <a:cs typeface="Arial" panose="020B0604020202020204" pitchFamily="34" charset="0"/>
              </a:rPr>
              <a:t>CM is the management of artifacts through all the stages of SDLC which includes design, build, test, baselining, release, implementation and maintenance.</a:t>
            </a:r>
          </a:p>
          <a:p>
            <a:pPr marL="285750" indent="-285750">
              <a:lnSpc>
                <a:spcPct val="130000"/>
              </a:lnSpc>
            </a:pPr>
            <a:r>
              <a:rPr lang="en-US" dirty="0">
                <a:cs typeface="Arial" panose="020B0604020202020204" pitchFamily="34" charset="0"/>
              </a:rPr>
              <a:t>Consists of a set of policies and standards which are institutionalized and well defined.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3"/>
          <a:stretch/>
        </p:blipFill>
        <p:spPr>
          <a:xfrm>
            <a:off x="4451675" y="3803374"/>
            <a:ext cx="3358320" cy="241304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4781" y="4152071"/>
            <a:ext cx="4236895" cy="1340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spcBef>
                <a:spcPts val="1000"/>
              </a:spcBef>
            </a:pPr>
            <a:r>
              <a:rPr lang="en-US" sz="2000" b="1" dirty="0">
                <a:solidFill>
                  <a:srgbClr val="44546A">
                    <a:lumMod val="75000"/>
                  </a:srgbClr>
                </a:solidFill>
                <a:cs typeface="Arial" panose="020B0604020202020204" pitchFamily="34" charset="0"/>
              </a:rPr>
              <a:t>Purpose of CM </a:t>
            </a:r>
          </a:p>
          <a:p>
            <a:pPr lvl="0">
              <a:lnSpc>
                <a:spcPct val="130000"/>
              </a:lnSpc>
              <a:spcBef>
                <a:spcPts val="1000"/>
              </a:spcBef>
            </a:pPr>
            <a:r>
              <a:rPr lang="en-US" dirty="0">
                <a:solidFill>
                  <a:srgbClr val="44546A">
                    <a:lumMod val="75000"/>
                  </a:srgbClr>
                </a:solidFill>
                <a:cs typeface="Arial" panose="020B0604020202020204" pitchFamily="34" charset="0"/>
              </a:rPr>
              <a:t>It is used to maintain different versions of artifacts without creating a mess.</a:t>
            </a:r>
          </a:p>
        </p:txBody>
      </p:sp>
      <p:sp>
        <p:nvSpPr>
          <p:cNvPr id="8" name="Rectangle 7"/>
          <p:cNvSpPr/>
          <p:nvPr/>
        </p:nvSpPr>
        <p:spPr>
          <a:xfrm>
            <a:off x="7809995" y="4152071"/>
            <a:ext cx="4236895" cy="1340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spcBef>
                <a:spcPts val="1000"/>
              </a:spcBef>
            </a:pPr>
            <a:r>
              <a:rPr lang="en-US" sz="2000" b="1" dirty="0">
                <a:solidFill>
                  <a:srgbClr val="44546A">
                    <a:lumMod val="75000"/>
                  </a:srgbClr>
                </a:solidFill>
                <a:cs typeface="Arial" panose="020B0604020202020204" pitchFamily="34" charset="0"/>
              </a:rPr>
              <a:t>Artifact in CM </a:t>
            </a:r>
          </a:p>
          <a:p>
            <a:pPr lvl="0">
              <a:lnSpc>
                <a:spcPct val="130000"/>
              </a:lnSpc>
              <a:spcBef>
                <a:spcPts val="1000"/>
              </a:spcBef>
            </a:pPr>
            <a:r>
              <a:rPr lang="en-US" dirty="0">
                <a:solidFill>
                  <a:srgbClr val="44546A">
                    <a:lumMod val="75000"/>
                  </a:srgbClr>
                </a:solidFill>
                <a:cs typeface="Arial" panose="020B0604020202020204" pitchFamily="34" charset="0"/>
              </a:rPr>
              <a:t>An artifact in CM can be a piece of hardware or software or documentation.</a:t>
            </a:r>
            <a:endParaRPr lang="en-AU" dirty="0">
              <a:solidFill>
                <a:srgbClr val="44546A">
                  <a:lumMod val="75000"/>
                </a:srgb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0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Key Functionalities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Management (2)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Configuration Management looks after the following things: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63964" y="2704453"/>
            <a:ext cx="2571908" cy="10047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Setting up the artifacts (configuration items) under a control set.</a:t>
            </a:r>
          </a:p>
        </p:txBody>
      </p:sp>
      <p:sp>
        <p:nvSpPr>
          <p:cNvPr id="6" name="Rectangle 5"/>
          <p:cNvSpPr/>
          <p:nvPr/>
        </p:nvSpPr>
        <p:spPr>
          <a:xfrm>
            <a:off x="4834348" y="1957811"/>
            <a:ext cx="2592975" cy="10047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Labelling of artifacts.</a:t>
            </a:r>
          </a:p>
        </p:txBody>
      </p:sp>
      <p:sp>
        <p:nvSpPr>
          <p:cNvPr id="7" name="Rectangle 6"/>
          <p:cNvSpPr/>
          <p:nvPr/>
        </p:nvSpPr>
        <p:spPr>
          <a:xfrm>
            <a:off x="7812114" y="2642325"/>
            <a:ext cx="2592974" cy="10047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 and deleting an artifact in the control set.</a:t>
            </a:r>
          </a:p>
        </p:txBody>
      </p:sp>
      <p:sp>
        <p:nvSpPr>
          <p:cNvPr id="8" name="Rectangle 7"/>
          <p:cNvSpPr/>
          <p:nvPr/>
        </p:nvSpPr>
        <p:spPr>
          <a:xfrm>
            <a:off x="1356621" y="4476354"/>
            <a:ext cx="2579251" cy="10047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Maintaining the changes made to the artifacts.</a:t>
            </a:r>
          </a:p>
        </p:txBody>
      </p:sp>
      <p:sp>
        <p:nvSpPr>
          <p:cNvPr id="9" name="Rectangle 8"/>
          <p:cNvSpPr/>
          <p:nvPr/>
        </p:nvSpPr>
        <p:spPr>
          <a:xfrm>
            <a:off x="4834349" y="5288422"/>
            <a:ext cx="2592974" cy="10047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Tracking various versions of artifacts.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7799955" y="4476355"/>
            <a:ext cx="2592974" cy="10047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CM tools to enable configuration management.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392" y="3166637"/>
            <a:ext cx="3508681" cy="205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52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Software Configuration Management (SCM)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Management (3)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04799" y="1568947"/>
            <a:ext cx="11244805" cy="869453"/>
          </a:xfrm>
          <a:ln w="28575">
            <a:solidFill>
              <a:srgbClr val="5E87D3"/>
            </a:solidFill>
          </a:ln>
        </p:spPr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en-US" dirty="0">
                <a:cs typeface="Arial" panose="020B0604020202020204" pitchFamily="34" charset="0"/>
              </a:rPr>
              <a:t>Software Configuration Management (SCM) is a subset of configuration management which monitors the changes in the software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84174" y="2710721"/>
            <a:ext cx="5045618" cy="3356400"/>
            <a:chOff x="803734" y="2344074"/>
            <a:chExt cx="2860158" cy="3782612"/>
          </a:xfrm>
        </p:grpSpPr>
        <p:sp>
          <p:nvSpPr>
            <p:cNvPr id="6" name="Rectangle 5"/>
            <p:cNvSpPr/>
            <p:nvPr/>
          </p:nvSpPr>
          <p:spPr>
            <a:xfrm>
              <a:off x="803734" y="2344074"/>
              <a:ext cx="2860158" cy="51261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Aim of SCM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803734" y="2866288"/>
              <a:ext cx="2860158" cy="326039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lnSpc>
                  <a:spcPct val="150000"/>
                </a:lnSpc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2">
                      <a:lumMod val="75000"/>
                    </a:schemeClr>
                  </a:solidFill>
                  <a:ea typeface="Segoe UI" pitchFamily="34" charset="0"/>
                  <a:cs typeface="Arial" panose="020B0604020202020204" pitchFamily="34" charset="0"/>
                </a:rPr>
                <a:t>To identify configuration items</a:t>
              </a:r>
            </a:p>
            <a:p>
              <a:pPr marL="171450" indent="-171450">
                <a:lnSpc>
                  <a:spcPct val="150000"/>
                </a:lnSpc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2">
                      <a:lumMod val="75000"/>
                    </a:schemeClr>
                  </a:solidFill>
                  <a:ea typeface="Segoe UI" pitchFamily="34" charset="0"/>
                  <a:cs typeface="Arial" panose="020B0604020202020204" pitchFamily="34" charset="0"/>
                </a:rPr>
                <a:t>To perform configuration changes through Change Control Board (CCB), status accounting and auditing</a:t>
              </a:r>
            </a:p>
            <a:p>
              <a:pPr marL="171450" indent="-171450">
                <a:lnSpc>
                  <a:spcPct val="150000"/>
                </a:lnSpc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2">
                      <a:lumMod val="75000"/>
                    </a:schemeClr>
                  </a:solidFill>
                  <a:ea typeface="Segoe UI" pitchFamily="34" charset="0"/>
                  <a:cs typeface="Arial" panose="020B0604020202020204" pitchFamily="34" charset="0"/>
                </a:rPr>
                <a:t>To perform Build Management, Process Management &amp; Environment Management</a:t>
              </a:r>
            </a:p>
            <a:p>
              <a:pPr marL="171450" indent="-171450">
                <a:lnSpc>
                  <a:spcPct val="150000"/>
                </a:lnSpc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2">
                      <a:lumMod val="75000"/>
                    </a:schemeClr>
                  </a:solidFill>
                  <a:ea typeface="Segoe UI" pitchFamily="34" charset="0"/>
                  <a:cs typeface="Arial" panose="020B0604020202020204" pitchFamily="34" charset="0"/>
                </a:rPr>
                <a:t>To track the defects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130836" y="2710721"/>
            <a:ext cx="5045618" cy="3356400"/>
            <a:chOff x="5523177" y="2546412"/>
            <a:chExt cx="2860158" cy="3783550"/>
          </a:xfrm>
        </p:grpSpPr>
        <p:sp>
          <p:nvSpPr>
            <p:cNvPr id="9" name="Rectangle 8"/>
            <p:cNvSpPr/>
            <p:nvPr/>
          </p:nvSpPr>
          <p:spPr>
            <a:xfrm>
              <a:off x="5523177" y="2546412"/>
              <a:ext cx="2860158" cy="512618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Uses of SCM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523177" y="3069564"/>
              <a:ext cx="2860158" cy="326039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lvl="1" indent="-171450">
                <a:lnSpc>
                  <a:spcPct val="150000"/>
                </a:lnSpc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2">
                      <a:lumMod val="75000"/>
                    </a:schemeClr>
                  </a:solidFill>
                  <a:ea typeface="Segoe UI" pitchFamily="34" charset="0"/>
                  <a:cs typeface="Arial" panose="020B0604020202020204" pitchFamily="34" charset="0"/>
                </a:rPr>
                <a:t>Maintaining the revision control</a:t>
              </a:r>
            </a:p>
            <a:p>
              <a:pPr marL="171450" lvl="1" indent="-171450">
                <a:lnSpc>
                  <a:spcPct val="150000"/>
                </a:lnSpc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2">
                      <a:lumMod val="75000"/>
                    </a:schemeClr>
                  </a:solidFill>
                  <a:ea typeface="Segoe UI" pitchFamily="34" charset="0"/>
                  <a:cs typeface="Arial" panose="020B0604020202020204" pitchFamily="34" charset="0"/>
                </a:rPr>
                <a:t>Establishing the baselines</a:t>
              </a:r>
            </a:p>
            <a:p>
              <a:pPr marL="171450" lvl="1" indent="-171450">
                <a:lnSpc>
                  <a:spcPct val="150000"/>
                </a:lnSpc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2">
                      <a:lumMod val="75000"/>
                    </a:schemeClr>
                  </a:solidFill>
                  <a:ea typeface="Segoe UI" pitchFamily="34" charset="0"/>
                  <a:cs typeface="Arial" panose="020B0604020202020204" pitchFamily="34" charset="0"/>
                </a:rPr>
                <a:t>Tracking what changes are made</a:t>
              </a:r>
            </a:p>
            <a:p>
              <a:pPr marL="171450" lvl="1" indent="-171450">
                <a:lnSpc>
                  <a:spcPct val="150000"/>
                </a:lnSpc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2">
                      <a:lumMod val="75000"/>
                    </a:schemeClr>
                  </a:solidFill>
                  <a:ea typeface="Segoe UI" pitchFamily="34" charset="0"/>
                  <a:cs typeface="Arial" panose="020B0604020202020204" pitchFamily="34" charset="0"/>
                </a:rPr>
                <a:t>Tracking who made the change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00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665911" y="1894306"/>
            <a:ext cx="6834323" cy="482785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Configuration Management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671393" y="2538002"/>
            <a:ext cx="6830415" cy="48278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Centralized &amp; Distributed Model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671393" y="3181698"/>
            <a:ext cx="6830415" cy="482785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Version Control Terminologies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671393" y="3825394"/>
            <a:ext cx="6830415" cy="482785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Configuration Management in SDLC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List</a:t>
            </a:r>
          </a:p>
        </p:txBody>
      </p:sp>
    </p:spTree>
    <p:extLst>
      <p:ext uri="{BB962C8B-B14F-4D97-AF65-F5344CB8AC3E}">
        <p14:creationId xmlns:p14="http://schemas.microsoft.com/office/powerpoint/2010/main" val="1748250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Comparison between Centralized &amp; Distributed Models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&amp; Distributed Model (1)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214781" y="1568947"/>
            <a:ext cx="11334824" cy="4234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Centralized Server and Distributed Server are the types of SCM Server.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996859"/>
            <a:ext cx="2190307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Arial" panose="020B0604020202020204" pitchFamily="34" charset="0"/>
              </a:rPr>
              <a:t>Centralized server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08012" y="1992379"/>
            <a:ext cx="2188726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>
                <a:solidFill>
                  <a:schemeClr val="bg1"/>
                </a:solidFill>
                <a:cs typeface="Arial" panose="020B0604020202020204" pitchFamily="34" charset="0"/>
              </a:defRPr>
            </a:lvl1pPr>
          </a:lstStyle>
          <a:p>
            <a:r>
              <a:rPr lang="en-US" dirty="0"/>
              <a:t>Distributed Server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4800" y="2366191"/>
            <a:ext cx="5730491" cy="21923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Centralized server (client-server) model, developers use a single shared repository.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server contains various versions of files.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the clients/users use the central place from where files are checked out.  Users ca</a:t>
            </a:r>
            <a:r>
              <a:rPr lang="en-GB" sz="1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do “Pessimistic” (centralised) locking during “reserved” checkouts.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point of failure.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12933" y="2356761"/>
            <a:ext cx="5646970" cy="22006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the Distributed server model, developer have their own local repository.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Changes are shared between repositories as a separate step/task.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Latest snapshot of files are taken at a particular time of the repository.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case of failure of a server, any of the snapshots of the repositories which were checked out can be used to restore by copying back to the server. Thus each clone serves as a backup.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164" y="4557373"/>
            <a:ext cx="2076036" cy="1831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09" y="4582031"/>
            <a:ext cx="3376677" cy="1909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574206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5485</TotalTime>
  <Words>971</Words>
  <Application>Microsoft Office PowerPoint</Application>
  <PresentationFormat>Widescreen</PresentationFormat>
  <Paragraphs>129</Paragraphs>
  <Slides>19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Segoe UI</vt:lpstr>
      <vt:lpstr>Wingdings</vt:lpstr>
      <vt:lpstr>Custom Design</vt:lpstr>
      <vt:lpstr>Bitmap Image</vt:lpstr>
      <vt:lpstr>PowerPoint Presentation</vt:lpstr>
      <vt:lpstr>PowerPoint Presentation</vt:lpstr>
      <vt:lpstr>Topic List</vt:lpstr>
      <vt:lpstr>Topic List</vt:lpstr>
      <vt:lpstr>Configuration Management (1)</vt:lpstr>
      <vt:lpstr>Configuration Management (2)</vt:lpstr>
      <vt:lpstr>Configuration Management (3)</vt:lpstr>
      <vt:lpstr>Topic List</vt:lpstr>
      <vt:lpstr>Centralized &amp; Distributed Model (1)</vt:lpstr>
      <vt:lpstr>Centralized &amp; Distributed Model (2)</vt:lpstr>
      <vt:lpstr>Centralized &amp; Distributed Model (3)</vt:lpstr>
      <vt:lpstr>Topic List</vt:lpstr>
      <vt:lpstr>Version Control Terminologies</vt:lpstr>
      <vt:lpstr>Topic List</vt:lpstr>
      <vt:lpstr>Configuration Management in SDLC</vt:lpstr>
      <vt:lpstr>Knowledge Check</vt:lpstr>
      <vt:lpstr>PowerPoint Presentation</vt:lpstr>
      <vt:lpstr>PowerPoint Presentation</vt:lpstr>
      <vt:lpstr>Thank You</vt:lpstr>
    </vt:vector>
  </TitlesOfParts>
  <Company>Accenture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Dinesh, Aparna</dc:creator>
  <cp:lastModifiedBy>Narendranath, A.</cp:lastModifiedBy>
  <cp:revision>290</cp:revision>
  <dcterms:created xsi:type="dcterms:W3CDTF">2016-01-09T17:16:15Z</dcterms:created>
  <dcterms:modified xsi:type="dcterms:W3CDTF">2017-10-16T03:28:16Z</dcterms:modified>
</cp:coreProperties>
</file>